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4"/>
  </p:notesMasterIdLst>
  <p:sldIdLst>
    <p:sldId id="272" r:id="rId3"/>
    <p:sldId id="570" r:id="rId4"/>
    <p:sldId id="578" r:id="rId5"/>
    <p:sldId id="668" r:id="rId6"/>
    <p:sldId id="602" r:id="rId7"/>
    <p:sldId id="256" r:id="rId8"/>
    <p:sldId id="671" r:id="rId9"/>
    <p:sldId id="670" r:id="rId10"/>
    <p:sldId id="604" r:id="rId11"/>
    <p:sldId id="564" r:id="rId12"/>
    <p:sldId id="605" r:id="rId13"/>
    <p:sldId id="606" r:id="rId14"/>
    <p:sldId id="607" r:id="rId15"/>
    <p:sldId id="608" r:id="rId16"/>
    <p:sldId id="609" r:id="rId17"/>
    <p:sldId id="610" r:id="rId18"/>
    <p:sldId id="611" r:id="rId19"/>
    <p:sldId id="669" r:id="rId20"/>
    <p:sldId id="612" r:id="rId21"/>
    <p:sldId id="613" r:id="rId22"/>
    <p:sldId id="614" r:id="rId23"/>
    <p:sldId id="659" r:id="rId24"/>
    <p:sldId id="658" r:id="rId25"/>
    <p:sldId id="665" r:id="rId26"/>
    <p:sldId id="667" r:id="rId27"/>
    <p:sldId id="660" r:id="rId28"/>
    <p:sldId id="661" r:id="rId29"/>
    <p:sldId id="664" r:id="rId30"/>
    <p:sldId id="663" r:id="rId31"/>
    <p:sldId id="557" r:id="rId32"/>
    <p:sldId id="265" r:id="rId3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23" userDrawn="1">
          <p15:clr>
            <a:srgbClr val="A4A3A4"/>
          </p15:clr>
        </p15:guide>
        <p15:guide id="2" pos="186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lecke@me.com" initials="f" lastIdx="47" clrIdx="0">
    <p:extLst>
      <p:ext uri="{19B8F6BF-5375-455C-9EA6-DF929625EA0E}">
        <p15:presenceInfo xmlns:p15="http://schemas.microsoft.com/office/powerpoint/2012/main" userId="d9b91601735e8958" providerId="Windows Live"/>
      </p:ext>
    </p:extLst>
  </p:cmAuthor>
  <p:cmAuthor id="2" name="Beriwan Almaami" initials="BA" lastIdx="90" clrIdx="1">
    <p:extLst>
      <p:ext uri="{19B8F6BF-5375-455C-9EA6-DF929625EA0E}">
        <p15:presenceInfo xmlns:p15="http://schemas.microsoft.com/office/powerpoint/2012/main" userId="Beriwan Almaami" providerId="None"/>
      </p:ext>
    </p:extLst>
  </p:cmAuthor>
  <p:cmAuthor id="3" name="Dina Weiler" initials="DW" lastIdx="6" clrIdx="2">
    <p:extLst>
      <p:ext uri="{19B8F6BF-5375-455C-9EA6-DF929625EA0E}">
        <p15:presenceInfo xmlns:p15="http://schemas.microsoft.com/office/powerpoint/2012/main" userId="f9f8311be1c1e02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E2"/>
    <a:srgbClr val="C0C0C0"/>
    <a:srgbClr val="8DC8EA"/>
    <a:srgbClr val="E86000"/>
    <a:srgbClr val="E85F00"/>
    <a:srgbClr val="E96000"/>
    <a:srgbClr val="01A8E3"/>
    <a:srgbClr val="EE6100"/>
    <a:srgbClr val="EE6200"/>
    <a:srgbClr val="2125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 styleId="{2D5ABB26-0587-4C30-8999-92F81FD0307C}" styleName="">
    <a:wholeTbl>
      <a:tcTxStyle>
        <a:font>
          <a:latin typeface="+mn-lt"/>
          <a:ea typeface="+mn-ea"/>
          <a:cs typeface="+mn-cs"/>
        </a:font>
        <a:srgbClr val="000000"/>
      </a:tcTxStyle>
      <a:tcStyle>
        <a:tcBdr/>
      </a:tcStyle>
    </a:wholeTbl>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370" autoAdjust="0"/>
    <p:restoredTop sz="34218" autoAdjust="0"/>
  </p:normalViewPr>
  <p:slideViewPr>
    <p:cSldViewPr snapToGrid="0">
      <p:cViewPr varScale="1">
        <p:scale>
          <a:sx n="22" d="100"/>
          <a:sy n="22" d="100"/>
        </p:scale>
        <p:origin x="681" y="24"/>
      </p:cViewPr>
      <p:guideLst>
        <p:guide orient="horz" pos="2523"/>
        <p:guide pos="186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2D47C42B-C446-4FBB-9899-C18BA01187E2}"/>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de-DE" sz="1200" b="0" i="0" u="none" strike="noStrike" kern="1200" cap="none" spc="0" baseline="0">
                <a:solidFill>
                  <a:srgbClr val="000000"/>
                </a:solidFill>
                <a:uFillTx/>
                <a:latin typeface="Calibri"/>
              </a:defRPr>
            </a:lvl1pPr>
          </a:lstStyle>
          <a:p>
            <a:pPr lvl="0"/>
            <a:endParaRPr lang="de-DE"/>
          </a:p>
        </p:txBody>
      </p:sp>
      <p:sp>
        <p:nvSpPr>
          <p:cNvPr id="3" name="Datumsplatzhalter 2">
            <a:extLst>
              <a:ext uri="{FF2B5EF4-FFF2-40B4-BE49-F238E27FC236}">
                <a16:creationId xmlns:a16="http://schemas.microsoft.com/office/drawing/2014/main" id="{5F71D5A2-87F8-442C-8CF7-E46C83CC9F0D}"/>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de-DE" sz="1200" b="0" i="0" u="none" strike="noStrike" kern="1200" cap="none" spc="0" baseline="0">
                <a:solidFill>
                  <a:srgbClr val="000000"/>
                </a:solidFill>
                <a:uFillTx/>
                <a:latin typeface="Calibri"/>
              </a:defRPr>
            </a:lvl1pPr>
          </a:lstStyle>
          <a:p>
            <a:pPr lvl="0"/>
            <a:fld id="{02895371-CB8F-43DE-9739-714EC1FC8A16}" type="datetime1">
              <a:rPr lang="de-DE"/>
              <a:pPr lvl="0"/>
              <a:t>27.09.2024</a:t>
            </a:fld>
            <a:endParaRPr lang="de-DE"/>
          </a:p>
        </p:txBody>
      </p:sp>
      <p:sp>
        <p:nvSpPr>
          <p:cNvPr id="4" name="Folienbildplatzhalter 3">
            <a:extLst>
              <a:ext uri="{FF2B5EF4-FFF2-40B4-BE49-F238E27FC236}">
                <a16:creationId xmlns:a16="http://schemas.microsoft.com/office/drawing/2014/main" id="{806A2762-49AF-4AF5-8443-0AE9AAA5B04A}"/>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izenplatzhalter 4">
            <a:extLst>
              <a:ext uri="{FF2B5EF4-FFF2-40B4-BE49-F238E27FC236}">
                <a16:creationId xmlns:a16="http://schemas.microsoft.com/office/drawing/2014/main" id="{5CAA2A3D-AEF1-4E47-B018-25EC7672D27D}"/>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a:extLst>
              <a:ext uri="{FF2B5EF4-FFF2-40B4-BE49-F238E27FC236}">
                <a16:creationId xmlns:a16="http://schemas.microsoft.com/office/drawing/2014/main" id="{0BBB2CBA-891F-4549-9DBC-CBBB814FD8E9}"/>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de-DE" sz="1200" b="0" i="0" u="none" strike="noStrike" kern="1200" cap="none" spc="0" baseline="0">
                <a:solidFill>
                  <a:srgbClr val="000000"/>
                </a:solidFill>
                <a:uFillTx/>
                <a:latin typeface="Calibri"/>
              </a:defRPr>
            </a:lvl1pPr>
          </a:lstStyle>
          <a:p>
            <a:pPr lvl="0"/>
            <a:endParaRPr lang="de-DE"/>
          </a:p>
        </p:txBody>
      </p:sp>
      <p:sp>
        <p:nvSpPr>
          <p:cNvPr id="7" name="Foliennummernplatzhalter 6">
            <a:extLst>
              <a:ext uri="{FF2B5EF4-FFF2-40B4-BE49-F238E27FC236}">
                <a16:creationId xmlns:a16="http://schemas.microsoft.com/office/drawing/2014/main" id="{0890F251-87CB-4CCB-8BD6-4EBCFA3A9159}"/>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de-DE" sz="1200" b="0" i="0" u="none" strike="noStrike" kern="1200" cap="none" spc="0" baseline="0">
                <a:solidFill>
                  <a:srgbClr val="000000"/>
                </a:solidFill>
                <a:uFillTx/>
                <a:latin typeface="Calibri"/>
              </a:defRPr>
            </a:lvl1pPr>
          </a:lstStyle>
          <a:p>
            <a:pPr lvl="0"/>
            <a:fld id="{19143A3B-A942-4A0A-A196-0B3AF150DA5D}" type="slidenum">
              <a:rPr/>
              <a:pPr lvl="0"/>
              <a:t>‹Nr.›</a:t>
            </a:fld>
            <a:endParaRPr lang="de-DE"/>
          </a:p>
        </p:txBody>
      </p:sp>
    </p:spTree>
    <p:extLst>
      <p:ext uri="{BB962C8B-B14F-4D97-AF65-F5344CB8AC3E}">
        <p14:creationId xmlns:p14="http://schemas.microsoft.com/office/powerpoint/2010/main" val="2611924248"/>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de-DE"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de-DE"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de-DE"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de-DE"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de-DE"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marL="171450" indent="-171450">
              <a:buFontTx/>
              <a:buChar char="-"/>
            </a:pPr>
            <a:r>
              <a:rPr lang="de-DE" dirty="0"/>
              <a:t>Guten Morgen an alle Anwesenden. Ich hoffe, Sie hatten gestern bereits einen großartigen Abend und Auftakt in den Kongress. Und ich hoffe, ich werde nächstes Jahr dann auch live teilnehmen können.</a:t>
            </a:r>
          </a:p>
          <a:p>
            <a:pPr marL="171450" indent="-171450">
              <a:buFontTx/>
              <a:buChar char="-"/>
            </a:pPr>
            <a:r>
              <a:rPr lang="de-DE" dirty="0"/>
              <a:t>Wir freuen uns sehr über den Award! Und ich freue mich, Ihnen unser ausgezeichnetes Projekt vorzustellen. Falls Sie Fragen haben, rufen Sie gern rein. Ich bin kein großer Detailmensch, so dass ich den Chat ggf. nicht so ganz im Blick habe, falls hier Themen </a:t>
            </a:r>
            <a:r>
              <a:rPr lang="de-DE"/>
              <a:t>aufkommen sollten.</a:t>
            </a:r>
            <a:endParaRPr lang="de-DE" dirty="0"/>
          </a:p>
          <a:p>
            <a:pPr marL="171450" indent="-171450">
              <a:buFontTx/>
              <a:buChar char="-"/>
            </a:pPr>
            <a:r>
              <a:rPr lang="de-DE" dirty="0"/>
              <a:t>Mein Name ist Dina Weiler und ich betreue seit nunmehr 10 Jahren unsere Kunden als Beraterin und </a:t>
            </a:r>
            <a:r>
              <a:rPr lang="de-DE" dirty="0" err="1"/>
              <a:t>Instructional</a:t>
            </a:r>
            <a:r>
              <a:rPr lang="de-DE" dirty="0"/>
              <a:t> Designerin mit unserem Team.</a:t>
            </a:r>
          </a:p>
          <a:p>
            <a:pPr marL="171450" indent="-171450">
              <a:buFontTx/>
              <a:buChar char="-"/>
            </a:pPr>
            <a:r>
              <a:rPr lang="de-DE" dirty="0"/>
              <a:t>Was habe ich Ihnen heute also mitgebracht?</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1</a:t>
            </a:fld>
            <a:endParaRPr lang="de-DE"/>
          </a:p>
        </p:txBody>
      </p:sp>
    </p:spTree>
    <p:extLst>
      <p:ext uri="{BB962C8B-B14F-4D97-AF65-F5344CB8AC3E}">
        <p14:creationId xmlns:p14="http://schemas.microsoft.com/office/powerpoint/2010/main" val="113143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Die Präsentation besteht aus 3 </a:t>
            </a:r>
            <a:r>
              <a:rPr lang="de-DE" dirty="0" err="1"/>
              <a:t>Foki</a:t>
            </a:r>
            <a:r>
              <a:rPr lang="de-DE" dirty="0"/>
              <a:t>:</a:t>
            </a:r>
          </a:p>
          <a:p>
            <a:endParaRPr lang="de-DE" dirty="0"/>
          </a:p>
          <a:p>
            <a:r>
              <a:rPr lang="de-DE" dirty="0"/>
              <a:t>Zunächst möchte ich Ihnen einige Hintergründe zum Projekt und der Muscat Bay als unser Kunde vorstellen. Anschließend schauen wir uns wie die Führungskräfteentwicklungsmaßnahme Form annahm und zum Schluss, welche Ergebnisse unser Kunde realisieren konnte.</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2</a:t>
            </a:fld>
            <a:endParaRPr lang="de-DE"/>
          </a:p>
        </p:txBody>
      </p:sp>
    </p:spTree>
    <p:extLst>
      <p:ext uri="{BB962C8B-B14F-4D97-AF65-F5344CB8AC3E}">
        <p14:creationId xmlns:p14="http://schemas.microsoft.com/office/powerpoint/2010/main" val="1104554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3</a:t>
            </a:fld>
            <a:endParaRPr lang="de-DE"/>
          </a:p>
        </p:txBody>
      </p:sp>
    </p:spTree>
    <p:extLst>
      <p:ext uri="{BB962C8B-B14F-4D97-AF65-F5344CB8AC3E}">
        <p14:creationId xmlns:p14="http://schemas.microsoft.com/office/powerpoint/2010/main" val="4188627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7A513-5B5A-EF41-9B4A-C64E367EDE2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5CE9143-15F0-DCF4-7E1C-69D43F322A1A}"/>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DCF7BBE5-ED73-1DA1-AE2A-703ED7AA97B0}"/>
              </a:ext>
            </a:extLst>
          </p:cNvPr>
          <p:cNvSpPr>
            <a:spLocks noGrp="1"/>
          </p:cNvSpPr>
          <p:nvPr>
            <p:ph type="body" idx="1"/>
          </p:nvPr>
        </p:nvSpPr>
        <p:spPr/>
        <p:txBody>
          <a:bodyPr/>
          <a:lstStyle/>
          <a:p>
            <a:r>
              <a:rPr lang="de-DE" dirty="0"/>
              <a:t>Im August 2022 erreichte uns eine Anfrage von </a:t>
            </a:r>
            <a:r>
              <a:rPr lang="de-DE" dirty="0" err="1"/>
              <a:t>Jalood</a:t>
            </a:r>
            <a:r>
              <a:rPr lang="de-DE" dirty="0"/>
              <a:t>, der auf der Suche nach einem Anbieter für ein Führungskräfteentwicklungsprogramm war. Wie viele Anbieter gescreent wurden, ist uns nicht bekannt. </a:t>
            </a:r>
          </a:p>
          <a:p>
            <a:endParaRPr lang="de-DE" dirty="0"/>
          </a:p>
          <a:p>
            <a:r>
              <a:rPr lang="de-DE" dirty="0"/>
              <a:t>Als Hintergrund Informationen gab es:</a:t>
            </a:r>
          </a:p>
          <a:p>
            <a:endParaRPr lang="de-DE" dirty="0"/>
          </a:p>
          <a:p>
            <a:pPr marL="228600" indent="-228600">
              <a:buAutoNum type="arabicParenR"/>
            </a:pPr>
            <a:r>
              <a:rPr lang="de-DE" dirty="0"/>
              <a:t>Das Unternehmen ist stark gewachsen</a:t>
            </a:r>
          </a:p>
          <a:p>
            <a:pPr marL="228600" indent="-228600">
              <a:buAutoNum type="arabicParenR"/>
            </a:pPr>
            <a:r>
              <a:rPr lang="de-DE" dirty="0"/>
              <a:t>Die Vision im MENA Raum, bis 2030, nicht mehr nur mit Expats zu arbeiten, sondern auch die Menschen vor Ort in Arbeit und verantwortungsvolle Berufe zu holen, hat eine wichtige Bedeutung und bedingt den weiteren Wachstum.</a:t>
            </a:r>
          </a:p>
          <a:p>
            <a:pPr marL="228600" indent="-228600">
              <a:buAutoNum type="arabicParenR"/>
            </a:pPr>
            <a:r>
              <a:rPr lang="de-DE" dirty="0"/>
              <a:t>Wachstum + die Identifikation von künftigen Führungskräften / die Benennung und Positionierung als solche stellen das Unternehmen vor die Frage, wie diese Neu- und Nachwuchsführungskräfte in ihrem Erfolg als Führungskraft unterstützt werden können. Und wir kennen ja alle, welche Erfolge Führungskräfteentwicklungsmaßnahmen zur Folge haben können laut der Gallup Studien: Reduktion der Fluktuation um 21-28%, Steigerung des Engagements um 10-22%, Steigerung der Performance um 20-28%</a:t>
            </a:r>
          </a:p>
          <a:p>
            <a:pPr marL="228600" indent="-228600">
              <a:buAutoNum type="arabicParenR"/>
            </a:pPr>
            <a:endParaRPr lang="de-DE" dirty="0"/>
          </a:p>
          <a:p>
            <a:pPr marL="0" indent="0">
              <a:buNone/>
            </a:pPr>
            <a:r>
              <a:rPr lang="de-DE" dirty="0"/>
              <a:t>Das ist der Background. </a:t>
            </a:r>
            <a:r>
              <a:rPr lang="de-DE" dirty="0" err="1"/>
              <a:t>Achso</a:t>
            </a:r>
            <a:r>
              <a:rPr lang="de-DE" dirty="0"/>
              <a:t>…natürlich ist bisher noch nichts im Unternehmen an Führungskräfteentwicklungsmaßnahme initiiert worden. </a:t>
            </a:r>
          </a:p>
          <a:p>
            <a:pPr marL="0" indent="0">
              <a:buNone/>
            </a:pPr>
            <a:endParaRPr lang="de-DE" dirty="0"/>
          </a:p>
          <a:p>
            <a:pPr marL="0" indent="0">
              <a:buNone/>
            </a:pPr>
            <a:r>
              <a:rPr lang="de-DE" dirty="0"/>
              <a:t>Was waren nun die Ziele?</a:t>
            </a:r>
          </a:p>
        </p:txBody>
      </p:sp>
      <p:sp>
        <p:nvSpPr>
          <p:cNvPr id="4" name="Foliennummernplatzhalter 3">
            <a:extLst>
              <a:ext uri="{FF2B5EF4-FFF2-40B4-BE49-F238E27FC236}">
                <a16:creationId xmlns:a16="http://schemas.microsoft.com/office/drawing/2014/main" id="{D972BA6D-4A56-5004-FAAC-D406411839F4}"/>
              </a:ext>
            </a:extLst>
          </p:cNvPr>
          <p:cNvSpPr>
            <a:spLocks noGrp="1"/>
          </p:cNvSpPr>
          <p:nvPr>
            <p:ph type="sldNum" sz="quarter" idx="5"/>
          </p:nvPr>
        </p:nvSpPr>
        <p:spPr/>
        <p:txBody>
          <a:bodyPr/>
          <a:lstStyle/>
          <a:p>
            <a:pPr lvl="0"/>
            <a:fld id="{19143A3B-A942-4A0A-A196-0B3AF150DA5D}" type="slidenum">
              <a:rPr lang="de-DE" smtClean="0"/>
              <a:pPr lvl="0"/>
              <a:t>4</a:t>
            </a:fld>
            <a:endParaRPr lang="de-DE"/>
          </a:p>
        </p:txBody>
      </p:sp>
    </p:spTree>
    <p:extLst>
      <p:ext uri="{BB962C8B-B14F-4D97-AF65-F5344CB8AC3E}">
        <p14:creationId xmlns:p14="http://schemas.microsoft.com/office/powerpoint/2010/main" val="4257651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Ganz klar: Führungsfähigkeiten und –</a:t>
            </a:r>
            <a:r>
              <a:rPr lang="de-DE" dirty="0" err="1"/>
              <a:t>kenntnisse</a:t>
            </a:r>
            <a:r>
              <a:rPr lang="de-DE" dirty="0"/>
              <a:t> entwickeln. Welche Herausforderungen aktuell bestehen </a:t>
            </a:r>
            <a:r>
              <a:rPr lang="de-DE" dirty="0" err="1"/>
              <a:t>bzw</a:t>
            </a:r>
            <a:r>
              <a:rPr lang="de-DE" dirty="0"/>
              <a:t> erwartet werden mit Blick auf die weitere strategische Ausrichtung des Unternehmens und das aktuelle Organisationsdesign, war schwer zu analysieren im Gespräch. Daher blieb der Wunsch wage.</a:t>
            </a:r>
          </a:p>
          <a:p>
            <a:endParaRPr lang="de-DE" dirty="0"/>
          </a:p>
          <a:p>
            <a:r>
              <a:rPr lang="de-DE" dirty="0"/>
              <a:t>Ein 2. wurde geäußert, der für die Region sehr bedeutend ist: </a:t>
            </a:r>
            <a:r>
              <a:rPr lang="de-DE" dirty="0" err="1"/>
              <a:t>seriosität</a:t>
            </a:r>
            <a:r>
              <a:rPr lang="de-DE" dirty="0"/>
              <a:t> + </a:t>
            </a:r>
            <a:r>
              <a:rPr lang="de-DE" dirty="0" err="1"/>
              <a:t>qualität</a:t>
            </a:r>
            <a:endParaRPr lang="de-DE" dirty="0"/>
          </a:p>
          <a:p>
            <a:endParaRPr lang="de-DE" dirty="0"/>
          </a:p>
          <a:p>
            <a:r>
              <a:rPr lang="de-DE" dirty="0"/>
              <a:t>Bevor wir uns das Programm ansehen, würde ich Ihnen nachdem wir unseren damaligen Ansprechpartner uns seine Wünsche und Ziele kennen gelernt haben, die Muscat Bay als Firma gerne vorstellen.</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5</a:t>
            </a:fld>
            <a:endParaRPr lang="de-DE"/>
          </a:p>
        </p:txBody>
      </p:sp>
    </p:spTree>
    <p:extLst>
      <p:ext uri="{BB962C8B-B14F-4D97-AF65-F5344CB8AC3E}">
        <p14:creationId xmlns:p14="http://schemas.microsoft.com/office/powerpoint/2010/main" val="1491815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Die Muscat Bay ist ein Dienstleistungsunternehmen in der Tourismus Branche. Aber lassen wir die Firma mal für sich sprechen</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6</a:t>
            </a:fld>
            <a:endParaRPr lang="de-DE"/>
          </a:p>
        </p:txBody>
      </p:sp>
    </p:spTree>
    <p:extLst>
      <p:ext uri="{BB962C8B-B14F-4D97-AF65-F5344CB8AC3E}">
        <p14:creationId xmlns:p14="http://schemas.microsoft.com/office/powerpoint/2010/main" val="1292828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Das Video zeigt deutlich welche Mission, Vision und Kernwerte dem Unternehmen wichtig sind.</a:t>
            </a:r>
          </a:p>
          <a:p>
            <a:endParaRPr lang="de-DE" dirty="0"/>
          </a:p>
          <a:p>
            <a:pPr marL="171450" indent="-171450">
              <a:buFont typeface="Wingdings" panose="05000000000000000000" pitchFamily="2" charset="2"/>
              <a:buChar char="è"/>
            </a:pPr>
            <a:r>
              <a:rPr lang="de-DE" dirty="0"/>
              <a:t>Status der Erstklassigkeit</a:t>
            </a:r>
          </a:p>
          <a:p>
            <a:pPr marL="171450" indent="-171450">
              <a:buFont typeface="Wingdings" panose="05000000000000000000" pitchFamily="2" charset="2"/>
              <a:buChar char="è"/>
            </a:pPr>
            <a:r>
              <a:rPr lang="de-DE" dirty="0"/>
              <a:t>Oman als Reiseziel / </a:t>
            </a:r>
            <a:r>
              <a:rPr lang="de-DE" dirty="0" err="1"/>
              <a:t>land</a:t>
            </a:r>
            <a:r>
              <a:rPr lang="de-DE" dirty="0"/>
              <a:t> stärken</a:t>
            </a:r>
          </a:p>
          <a:p>
            <a:pPr marL="171450" indent="-171450">
              <a:buFont typeface="Wingdings" panose="05000000000000000000" pitchFamily="2" charset="2"/>
              <a:buChar char="è"/>
            </a:pPr>
            <a:r>
              <a:rPr lang="de-DE" dirty="0"/>
              <a:t>Spaß, Freiheit, Unbeschwertheit,</a:t>
            </a:r>
          </a:p>
          <a:p>
            <a:pPr marL="171450" indent="-171450">
              <a:buFont typeface="Wingdings" panose="05000000000000000000" pitchFamily="2" charset="2"/>
              <a:buChar char="è"/>
            </a:pPr>
            <a:r>
              <a:rPr lang="de-DE" dirty="0"/>
              <a:t>Innovativ, modern, nachhaltig sein</a:t>
            </a:r>
          </a:p>
          <a:p>
            <a:pPr marL="171450" indent="-171450">
              <a:buFont typeface="Wingdings" panose="05000000000000000000" pitchFamily="2" charset="2"/>
              <a:buChar char="è"/>
            </a:pPr>
            <a:endParaRPr lang="de-DE" dirty="0"/>
          </a:p>
          <a:p>
            <a:pPr marL="0" indent="0">
              <a:buFont typeface="Wingdings" panose="05000000000000000000" pitchFamily="2" charset="2"/>
              <a:buNone/>
            </a:pPr>
            <a:r>
              <a:rPr lang="de-DE" dirty="0"/>
              <a:t>Wichtig </a:t>
            </a:r>
            <a:r>
              <a:rPr lang="de-DE" dirty="0" err="1"/>
              <a:t>vll</a:t>
            </a:r>
            <a:r>
              <a:rPr lang="de-DE" dirty="0"/>
              <a:t> noch im Zusammenhang mit dem Projekt: die Muscat Bay selbst ist der Dienstleister, der aktuell viele Wertschöpfungskettenbestandteile outgesourct hat wie sich in den weiteren Gesprächen herauskristallisiert und das Leben und den Verantwortungsbereich der Führungskräfte im Unternehmen komplexer macht.</a:t>
            </a:r>
          </a:p>
          <a:p>
            <a:endParaRPr lang="de-DE" dirty="0"/>
          </a:p>
          <a:p>
            <a:endParaRPr lang="de-DE" dirty="0"/>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8</a:t>
            </a:fld>
            <a:endParaRPr lang="de-DE"/>
          </a:p>
        </p:txBody>
      </p:sp>
    </p:spTree>
    <p:extLst>
      <p:ext uri="{BB962C8B-B14F-4D97-AF65-F5344CB8AC3E}">
        <p14:creationId xmlns:p14="http://schemas.microsoft.com/office/powerpoint/2010/main" val="1725899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Was haben wir uns also als Programm für die Muscat Bay </a:t>
            </a:r>
            <a:r>
              <a:rPr lang="de-DE" dirty="0" err="1"/>
              <a:t>ausgedach</a:t>
            </a:r>
            <a:r>
              <a:rPr lang="de-DE" dirty="0"/>
              <a:t>?</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9</a:t>
            </a:fld>
            <a:endParaRPr lang="de-DE"/>
          </a:p>
        </p:txBody>
      </p:sp>
    </p:spTree>
    <p:extLst>
      <p:ext uri="{BB962C8B-B14F-4D97-AF65-F5344CB8AC3E}">
        <p14:creationId xmlns:p14="http://schemas.microsoft.com/office/powerpoint/2010/main" val="3286763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Die Anfrage war ganz allgemein. Damit sind wir auch mit einem allgemeinen Vorschlag ins Gespräch. Ganz </a:t>
            </a:r>
            <a:r>
              <a:rPr lang="de-DE" dirty="0" err="1"/>
              <a:t>klasssich</a:t>
            </a:r>
            <a:r>
              <a:rPr lang="de-DE" dirty="0"/>
              <a:t>: als Führungskraft muss ich mich selbst, andere und das Unternehmen führen können. Idealiter habe ich nicht nur Input, sondern auch die Möglichkeit Herausforderungen in der Implementierung zu analysieren (das tun wir mit der Transfer </a:t>
            </a:r>
            <a:r>
              <a:rPr lang="de-DE" dirty="0" err="1"/>
              <a:t>evaluation</a:t>
            </a:r>
            <a:r>
              <a:rPr lang="de-DE" dirty="0"/>
              <a:t>) und kann diesen Herausforderungen mit einem Implementierungscoaching begegnen.</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10</a:t>
            </a:fld>
            <a:endParaRPr lang="de-DE"/>
          </a:p>
        </p:txBody>
      </p:sp>
    </p:spTree>
    <p:extLst>
      <p:ext uri="{BB962C8B-B14F-4D97-AF65-F5344CB8AC3E}">
        <p14:creationId xmlns:p14="http://schemas.microsoft.com/office/powerpoint/2010/main" val="4257333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Wir haben ja gehört, dass wir nur eine kleine Gruppe an Führungskräften haben. Daher war sehr schnell das Budget ein Thema. Expertise haben wir bewiesen. Nun ging es um das richtige Maß an Leistung und Preis. Insbesondere spannend waren das Thema, es gibt ein Analyse Tool und eine Business Simulation aus unserem Haus, die den Teilnehmenden erlaubt, ihr bisher gelerntes Wissen anzueignen oder schwer verdauliches Wissen auf eine innovative, leicht verdauliche Art und Weise und bereits anwendend zu erlernen.</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11</a:t>
            </a:fld>
            <a:endParaRPr lang="de-DE"/>
          </a:p>
        </p:txBody>
      </p:sp>
    </p:spTree>
    <p:extLst>
      <p:ext uri="{BB962C8B-B14F-4D97-AF65-F5344CB8AC3E}">
        <p14:creationId xmlns:p14="http://schemas.microsoft.com/office/powerpoint/2010/main" val="1750370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Das Budget stand nicht fest. Daher ging es mit dem Low </a:t>
            </a:r>
            <a:r>
              <a:rPr lang="de-DE" dirty="0" err="1"/>
              <a:t>Cost</a:t>
            </a:r>
            <a:r>
              <a:rPr lang="de-DE" dirty="0"/>
              <a:t> Beispiel ins nächste Gespräch, um aufzuzeigen und auch ein Gefühl für Preise von Führungskräfteentwicklungsmaßnahmen zu entwickeln.</a:t>
            </a:r>
          </a:p>
          <a:p>
            <a:r>
              <a:rPr lang="de-DE" dirty="0"/>
              <a:t>Wir sind allerdings nicht mit der Low </a:t>
            </a:r>
            <a:r>
              <a:rPr lang="de-DE" dirty="0" err="1"/>
              <a:t>low</a:t>
            </a:r>
            <a:r>
              <a:rPr lang="de-DE" dirty="0"/>
              <a:t> </a:t>
            </a:r>
            <a:r>
              <a:rPr lang="de-DE" dirty="0" err="1"/>
              <a:t>Cost</a:t>
            </a:r>
            <a:r>
              <a:rPr lang="de-DE" dirty="0"/>
              <a:t> Variante, ausschließlich </a:t>
            </a:r>
            <a:r>
              <a:rPr lang="de-DE" dirty="0" err="1"/>
              <a:t>e-Learnings</a:t>
            </a:r>
            <a:r>
              <a:rPr lang="de-DE" dirty="0"/>
              <a:t> ins Rennen gegangen, da diese Entwicklungsmaßnahme offensichtlich die erste für den Gros der Teilnehmenden sein sollte. Daher war es uns wichtig, Personalisiertes Feedback und Unterstützung beim Lernen, Verstehen und Umsetzen mit zu berücksichtigen und die Teilnehmenden aus der Konsumentenhaltung zu nehmen und zu aktivieren: mittels Implementierungscoaching und vorgeschaltete Transferevaluation</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12</a:t>
            </a:fld>
            <a:endParaRPr lang="de-DE"/>
          </a:p>
        </p:txBody>
      </p:sp>
    </p:spTree>
    <p:extLst>
      <p:ext uri="{BB962C8B-B14F-4D97-AF65-F5344CB8AC3E}">
        <p14:creationId xmlns:p14="http://schemas.microsoft.com/office/powerpoint/2010/main" val="4257333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Damit waren wir gut dabei, aber: DNLA Und das Thema Business Simulation waren nun, um ggf. besser im Budgetrahmen zu sein exkludiert. Damit war </a:t>
            </a:r>
            <a:r>
              <a:rPr lang="de-DE" dirty="0" err="1"/>
              <a:t>Jalood</a:t>
            </a:r>
            <a:r>
              <a:rPr lang="de-DE" dirty="0"/>
              <a:t> leider nicht so begeistert</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13</a:t>
            </a:fld>
            <a:endParaRPr lang="de-DE"/>
          </a:p>
        </p:txBody>
      </p:sp>
    </p:spTree>
    <p:extLst>
      <p:ext uri="{BB962C8B-B14F-4D97-AF65-F5344CB8AC3E}">
        <p14:creationId xmlns:p14="http://schemas.microsoft.com/office/powerpoint/2010/main" val="25822511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Im Mai fanden wir nach plötzlicher längerer Funkstille, die mitunter durch Budgetverhandlungen und </a:t>
            </a:r>
            <a:r>
              <a:rPr lang="de-DE" dirty="0" err="1"/>
              <a:t>evaluierung</a:t>
            </a:r>
            <a:r>
              <a:rPr lang="de-DE" dirty="0"/>
              <a:t> von anderen Angeboten sehr ausgiebig wurde, zu einem gemeinsamen Nennen.</a:t>
            </a:r>
          </a:p>
          <a:p>
            <a:endParaRPr lang="de-DE" dirty="0"/>
          </a:p>
          <a:p>
            <a:r>
              <a:rPr lang="de-DE" dirty="0"/>
              <a:t>Das Programm umfasste DNLA – reduziert auf nur den Fokus Soziale Kompetenz, Modul 1 &amp; 2 mit 2 E-Learnings, Modul 3 einer Business Simulation, die das bisher gelernte nochmal festigen und in die Anwendung bringen sollte. Und die </a:t>
            </a:r>
            <a:r>
              <a:rPr lang="de-DE" dirty="0" err="1"/>
              <a:t>e-Learnings</a:t>
            </a:r>
            <a:r>
              <a:rPr lang="de-DE" dirty="0"/>
              <a:t> unterstützt durch Transfer Evaluation und </a:t>
            </a:r>
            <a:r>
              <a:rPr lang="de-DE" dirty="0" err="1"/>
              <a:t>Implemtentierungscoachings</a:t>
            </a:r>
            <a:r>
              <a:rPr lang="de-DE" dirty="0"/>
              <a:t>.</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14</a:t>
            </a:fld>
            <a:endParaRPr lang="de-DE"/>
          </a:p>
        </p:txBody>
      </p:sp>
    </p:spTree>
    <p:extLst>
      <p:ext uri="{BB962C8B-B14F-4D97-AF65-F5344CB8AC3E}">
        <p14:creationId xmlns:p14="http://schemas.microsoft.com/office/powerpoint/2010/main" val="42573330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Wir starteten Ende August 2023 mit DNLA. Jeder Teilnehmende fülle ESK aus, erhielt sein / ihr Coaching und wir erstellten darüber hinaus die Gruppenauswertung, um eine gemeinsame Basis in der Führungskräfteentwicklung auch basierend auf den aktuell, identifizierten Herausforderungen zu fußen.</a:t>
            </a:r>
          </a:p>
          <a:p>
            <a:endParaRPr lang="de-DE" dirty="0"/>
          </a:p>
          <a:p>
            <a:r>
              <a:rPr lang="de-DE" dirty="0"/>
              <a:t>Wie sah das aus? Wir stellen jeden Fokus von ESK dar angefangen mit</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15</a:t>
            </a:fld>
            <a:endParaRPr lang="de-DE"/>
          </a:p>
        </p:txBody>
      </p:sp>
    </p:spTree>
    <p:extLst>
      <p:ext uri="{BB962C8B-B14F-4D97-AF65-F5344CB8AC3E}">
        <p14:creationId xmlns:p14="http://schemas.microsoft.com/office/powerpoint/2010/main" val="15273299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Den extrem hohen Stress werten im Unternehmen. Resilienz in wachsenden Unternehmen war uns schon als potentielles Thema im Kopf und untermauerte die Bedeutung des Themas im Programm nur noch mehr.</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16</a:t>
            </a:fld>
            <a:endParaRPr lang="de-DE"/>
          </a:p>
        </p:txBody>
      </p:sp>
    </p:spTree>
    <p:extLst>
      <p:ext uri="{BB962C8B-B14F-4D97-AF65-F5344CB8AC3E}">
        <p14:creationId xmlns:p14="http://schemas.microsoft.com/office/powerpoint/2010/main" val="38273659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Darüber hinaus haben wir dann alle Faktoren vorgestellt, Faktoren, die Maßnahmen idealiter umfassen werden, vorgestellt …</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17</a:t>
            </a:fld>
            <a:endParaRPr lang="de-DE"/>
          </a:p>
        </p:txBody>
      </p:sp>
    </p:spTree>
    <p:extLst>
      <p:ext uri="{BB962C8B-B14F-4D97-AF65-F5344CB8AC3E}">
        <p14:creationId xmlns:p14="http://schemas.microsoft.com/office/powerpoint/2010/main" val="31456739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Wie auch die Quellen der potentiellen aktuellen Werte bei den Teilnehmenden</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18</a:t>
            </a:fld>
            <a:endParaRPr lang="de-DE"/>
          </a:p>
        </p:txBody>
      </p:sp>
    </p:spTree>
    <p:extLst>
      <p:ext uri="{BB962C8B-B14F-4D97-AF65-F5344CB8AC3E}">
        <p14:creationId xmlns:p14="http://schemas.microsoft.com/office/powerpoint/2010/main" val="1602318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Und entsprechende Lösungsansätze auf OE, Trainings- wie auch persönlicher Ebene. OE und die persönliche Ebene sind im Training/im Entwicklungsprogramm nicht mehr aufgegriffen worden.</a:t>
            </a:r>
          </a:p>
          <a:p>
            <a:endParaRPr lang="de-DE" dirty="0"/>
          </a:p>
          <a:p>
            <a:r>
              <a:rPr lang="de-DE" dirty="0"/>
              <a:t>Aus OE Perspektive wurde mehrfach deutlich, dass wir mit dem Programm vermutlich ein weiteres Problem schüren. / -ansätze in das Unternehmen gebracht. Bis heute ist hier nichts Denn die bisherige Kultur war bereits nicht ideal für die Mitarbeitenden und Nachwuchsführungskräfte und mit unserem Programm haben wir andere Führungsleitlinien weiter passiert, außer, dass wir eine ehemalige Teilnehmerin des Programms, die beim Start des Programms die HR Rolle übernahm nunmehr unterstützen in ihren nächsten Schritten: mehr Visibilität und Anerkennung in dem </a:t>
            </a:r>
            <a:r>
              <a:rPr lang="de-DE" dirty="0" err="1"/>
              <a:t>männerdominieten</a:t>
            </a:r>
            <a:r>
              <a:rPr lang="de-DE" dirty="0"/>
              <a:t> Unternehmen zu bekommen und dann mit mehr Vertrauen ggf. aktiver HR und PE zu betreiben</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19</a:t>
            </a:fld>
            <a:endParaRPr lang="de-DE"/>
          </a:p>
        </p:txBody>
      </p:sp>
    </p:spTree>
    <p:extLst>
      <p:ext uri="{BB962C8B-B14F-4D97-AF65-F5344CB8AC3E}">
        <p14:creationId xmlns:p14="http://schemas.microsoft.com/office/powerpoint/2010/main" val="317182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Zum Schluss war es uns auch wichtig, nochmal aufzuzeigen, wie steht es denn um den Führungswillen. Der hier grundsätzlich eigentlich ok bis gut ausgeprägt ist.</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20</a:t>
            </a:fld>
            <a:endParaRPr lang="de-DE"/>
          </a:p>
        </p:txBody>
      </p:sp>
    </p:spTree>
    <p:extLst>
      <p:ext uri="{BB962C8B-B14F-4D97-AF65-F5344CB8AC3E}">
        <p14:creationId xmlns:p14="http://schemas.microsoft.com/office/powerpoint/2010/main" val="36578924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Und die Fähigkeit zu führen. Die natürlich mit dem Wissen, dass bisher nicht in Führungskräfteentwicklung investiert wurde, verblüfft.</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21</a:t>
            </a:fld>
            <a:endParaRPr lang="de-DE"/>
          </a:p>
        </p:txBody>
      </p:sp>
    </p:spTree>
    <p:extLst>
      <p:ext uri="{BB962C8B-B14F-4D97-AF65-F5344CB8AC3E}">
        <p14:creationId xmlns:p14="http://schemas.microsoft.com/office/powerpoint/2010/main" val="2205787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Mit den DNLA Ergebnissen und dem Auswertungsgespräch veränderte sich das Programm nochmal im 3. Modul. Wichtig war, dass bei der Unternehmensgröße die Teilnehmenden auch ein Gespür für Unternehmerisches Denken und Handeln vermittelt bekommen. Somit haben wir die Simulation ausgetauscht. Weg von </a:t>
            </a:r>
            <a:r>
              <a:rPr lang="de-DE" dirty="0" err="1"/>
              <a:t>deep</a:t>
            </a:r>
            <a:r>
              <a:rPr lang="de-DE" dirty="0"/>
              <a:t> </a:t>
            </a:r>
            <a:r>
              <a:rPr lang="de-DE" dirty="0" err="1"/>
              <a:t>dive</a:t>
            </a:r>
            <a:r>
              <a:rPr lang="de-DE" dirty="0"/>
              <a:t> in Teamführung hinzu erlernen von Strategie (in Ansätzen) und finanziellem Grundverständnis.</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22</a:t>
            </a:fld>
            <a:endParaRPr lang="de-DE"/>
          </a:p>
        </p:txBody>
      </p:sp>
    </p:spTree>
    <p:extLst>
      <p:ext uri="{BB962C8B-B14F-4D97-AF65-F5344CB8AC3E}">
        <p14:creationId xmlns:p14="http://schemas.microsoft.com/office/powerpoint/2010/main" val="22599173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sz="1200" b="1" dirty="0">
                <a:solidFill>
                  <a:schemeClr val="bg1"/>
                </a:solidFill>
              </a:rPr>
              <a:t>Die Modulstruktur war damit dann immer: Input (</a:t>
            </a:r>
            <a:r>
              <a:rPr lang="de-DE" sz="1200" b="1" dirty="0" err="1">
                <a:solidFill>
                  <a:schemeClr val="bg1"/>
                </a:solidFill>
              </a:rPr>
              <a:t>e-Learning</a:t>
            </a:r>
            <a:r>
              <a:rPr lang="de-DE" sz="1200" b="1" dirty="0">
                <a:solidFill>
                  <a:schemeClr val="bg1"/>
                </a:solidFill>
              </a:rPr>
              <a:t> oder Business Simulation) gepaart mit geplanter Zeit für Implementierung, einem </a:t>
            </a:r>
            <a:r>
              <a:rPr lang="de-DE" sz="1200" b="1" dirty="0" err="1">
                <a:solidFill>
                  <a:schemeClr val="bg1"/>
                </a:solidFill>
              </a:rPr>
              <a:t>Implemtentierungscoaching</a:t>
            </a:r>
            <a:r>
              <a:rPr lang="de-DE" sz="1200" b="1" dirty="0">
                <a:solidFill>
                  <a:schemeClr val="bg1"/>
                </a:solidFill>
              </a:rPr>
              <a:t> und abschließender </a:t>
            </a:r>
            <a:r>
              <a:rPr lang="de-DE" sz="1200" b="1" dirty="0" err="1">
                <a:solidFill>
                  <a:schemeClr val="bg1"/>
                </a:solidFill>
              </a:rPr>
              <a:t>Evaluaierung</a:t>
            </a:r>
            <a:r>
              <a:rPr lang="de-DE" sz="1200" b="1" dirty="0">
                <a:solidFill>
                  <a:schemeClr val="bg1"/>
                </a:solidFill>
              </a:rPr>
              <a:t> weiterer Transferherausforderungen, die im Beach Ball Meeting als Gruppencoaching aufgegriffen werden konnten.</a:t>
            </a:r>
          </a:p>
          <a:p>
            <a:endParaRPr lang="de-DE" sz="1200" b="1" dirty="0">
              <a:solidFill>
                <a:schemeClr val="bg1"/>
              </a:solidFill>
            </a:endParaRPr>
          </a:p>
          <a:p>
            <a:r>
              <a:rPr lang="de-DE" sz="1200" b="1" dirty="0">
                <a:solidFill>
                  <a:schemeClr val="bg1"/>
                </a:solidFill>
              </a:rPr>
              <a:t>Falls sie noch die Themen aus Modul 2 und 3 Interessieren:</a:t>
            </a:r>
          </a:p>
          <a:p>
            <a:endParaRPr lang="de-DE" sz="1200" b="1" dirty="0">
              <a:solidFill>
                <a:schemeClr val="bg1"/>
              </a:solidFill>
            </a:endParaRPr>
          </a:p>
          <a:p>
            <a:r>
              <a:rPr lang="de-DE" sz="1200" b="1" dirty="0">
                <a:solidFill>
                  <a:schemeClr val="bg1"/>
                </a:solidFill>
              </a:rPr>
              <a:t>Modul 2:</a:t>
            </a:r>
          </a:p>
          <a:p>
            <a:r>
              <a:rPr lang="de-DE" sz="1200" b="1" dirty="0">
                <a:solidFill>
                  <a:schemeClr val="bg1"/>
                </a:solidFill>
              </a:rPr>
              <a:t>Lateral </a:t>
            </a:r>
            <a:r>
              <a:rPr lang="de-DE" sz="1200" b="1" dirty="0" err="1">
                <a:solidFill>
                  <a:schemeClr val="bg1"/>
                </a:solidFill>
              </a:rPr>
              <a:t>leadership</a:t>
            </a:r>
            <a:r>
              <a:rPr lang="de-DE" sz="1200" b="1" dirty="0">
                <a:solidFill>
                  <a:schemeClr val="bg1"/>
                </a:solidFill>
              </a:rPr>
              <a:t> </a:t>
            </a:r>
            <a:r>
              <a:rPr lang="en-US" sz="1200" b="1" dirty="0">
                <a:solidFill>
                  <a:schemeClr val="bg1"/>
                </a:solidFill>
              </a:rPr>
              <a:t>- Leading Effectively Without Being a Supervisor</a:t>
            </a:r>
          </a:p>
          <a:p>
            <a:r>
              <a:rPr lang="de-DE" sz="1200" b="1" dirty="0">
                <a:solidFill>
                  <a:schemeClr val="bg1"/>
                </a:solidFill>
              </a:rPr>
              <a:t>Communication </a:t>
            </a:r>
            <a:r>
              <a:rPr lang="de-DE" sz="1200" b="1" dirty="0" err="1">
                <a:solidFill>
                  <a:schemeClr val="bg1"/>
                </a:solidFill>
              </a:rPr>
              <a:t>fundamentals</a:t>
            </a:r>
            <a:endParaRPr lang="en-US" sz="1200" b="1" dirty="0">
              <a:solidFill>
                <a:schemeClr val="bg1"/>
              </a:solidFill>
            </a:endParaRPr>
          </a:p>
          <a:p>
            <a:r>
              <a:rPr lang="de-DE" sz="1200" b="1" dirty="0">
                <a:solidFill>
                  <a:schemeClr val="bg1"/>
                </a:solidFill>
              </a:rPr>
              <a:t>Conflict </a:t>
            </a:r>
            <a:r>
              <a:rPr lang="de-DE" sz="1200" b="1" dirty="0" err="1">
                <a:solidFill>
                  <a:schemeClr val="bg1"/>
                </a:solidFill>
              </a:rPr>
              <a:t>management</a:t>
            </a:r>
            <a:r>
              <a:rPr lang="de-DE" sz="1200" b="1" dirty="0">
                <a:solidFill>
                  <a:schemeClr val="bg1"/>
                </a:solidFill>
              </a:rPr>
              <a:t> / </a:t>
            </a:r>
            <a:r>
              <a:rPr lang="de-DE" sz="1200" b="1" dirty="0" err="1">
                <a:solidFill>
                  <a:schemeClr val="bg1"/>
                </a:solidFill>
              </a:rPr>
              <a:t>resolution</a:t>
            </a:r>
            <a:endParaRPr lang="en-US" sz="1200" b="1" dirty="0">
              <a:solidFill>
                <a:schemeClr val="bg1"/>
              </a:solidFill>
            </a:endParaRPr>
          </a:p>
          <a:p>
            <a:endParaRPr lang="en-US" sz="1200" b="1" dirty="0">
              <a:solidFill>
                <a:schemeClr val="bg1"/>
              </a:solidFill>
              <a:latin typeface="Corbel" panose="020B0503020204020204" pitchFamily="34" charset="0"/>
              <a:ea typeface="Calibri" panose="020F0502020204030204" pitchFamily="34" charset="0"/>
              <a:cs typeface="Times New Roman" panose="02020603050405020304" pitchFamily="18" charset="0"/>
            </a:endParaRPr>
          </a:p>
          <a:p>
            <a:r>
              <a:rPr lang="en-US" sz="12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Modul 3: </a:t>
            </a:r>
          </a:p>
          <a:p>
            <a:r>
              <a:rPr lang="en-US" sz="1200" b="1" dirty="0" err="1">
                <a:solidFill>
                  <a:schemeClr val="bg1"/>
                </a:solidFill>
                <a:latin typeface="Corbel" panose="020B0503020204020204" pitchFamily="34" charset="0"/>
                <a:ea typeface="Calibri" panose="020F0502020204030204" pitchFamily="34" charset="0"/>
                <a:cs typeface="Times New Roman" panose="02020603050405020304" pitchFamily="18" charset="0"/>
              </a:rPr>
              <a:t>SIMService</a:t>
            </a:r>
            <a:r>
              <a:rPr lang="en-US" sz="12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 – Business Acumen, </a:t>
            </a:r>
            <a:r>
              <a:rPr lang="en-US" sz="1200" b="1" dirty="0" err="1">
                <a:solidFill>
                  <a:schemeClr val="bg1"/>
                </a:solidFill>
                <a:latin typeface="Corbel" panose="020B0503020204020204" pitchFamily="34" charset="0"/>
                <a:ea typeface="Calibri" panose="020F0502020204030204" pitchFamily="34" charset="0"/>
                <a:cs typeface="Times New Roman" panose="02020603050405020304" pitchFamily="18" charset="0"/>
              </a:rPr>
              <a:t>Unternehmerisches</a:t>
            </a:r>
            <a:r>
              <a:rPr lang="en-US" sz="12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 </a:t>
            </a:r>
            <a:r>
              <a:rPr lang="en-US" sz="1200" b="1" dirty="0" err="1">
                <a:solidFill>
                  <a:schemeClr val="bg1"/>
                </a:solidFill>
                <a:latin typeface="Corbel" panose="020B0503020204020204" pitchFamily="34" charset="0"/>
                <a:ea typeface="Calibri" panose="020F0502020204030204" pitchFamily="34" charset="0"/>
                <a:cs typeface="Times New Roman" panose="02020603050405020304" pitchFamily="18" charset="0"/>
              </a:rPr>
              <a:t>Denken</a:t>
            </a:r>
            <a:r>
              <a:rPr lang="en-US" sz="12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 und </a:t>
            </a:r>
            <a:r>
              <a:rPr lang="en-US" sz="1200" b="1" dirty="0" err="1">
                <a:solidFill>
                  <a:schemeClr val="bg1"/>
                </a:solidFill>
                <a:latin typeface="Corbel" panose="020B0503020204020204" pitchFamily="34" charset="0"/>
                <a:ea typeface="Calibri" panose="020F0502020204030204" pitchFamily="34" charset="0"/>
                <a:cs typeface="Times New Roman" panose="02020603050405020304" pitchFamily="18" charset="0"/>
              </a:rPr>
              <a:t>Handeln</a:t>
            </a:r>
            <a:r>
              <a:rPr lang="en-US" sz="12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 für </a:t>
            </a:r>
            <a:r>
              <a:rPr lang="en-US" sz="1200" b="1" dirty="0" err="1">
                <a:solidFill>
                  <a:schemeClr val="bg1"/>
                </a:solidFill>
                <a:latin typeface="Corbel" panose="020B0503020204020204" pitchFamily="34" charset="0"/>
                <a:ea typeface="Calibri" panose="020F0502020204030204" pitchFamily="34" charset="0"/>
                <a:cs typeface="Times New Roman" panose="02020603050405020304" pitchFamily="18" charset="0"/>
              </a:rPr>
              <a:t>Dienstleistungsunternehmen</a:t>
            </a:r>
            <a:endParaRPr lang="de-DE" sz="1200" b="1" dirty="0">
              <a:solidFill>
                <a:schemeClr val="bg1"/>
              </a:solidFill>
              <a:latin typeface="Corbel" panose="020B0503020204020204" pitchFamily="34" charset="0"/>
              <a:ea typeface="Calibri" panose="020F0502020204030204" pitchFamily="34" charset="0"/>
              <a:cs typeface="Times New Roman" panose="02020603050405020304" pitchFamily="18" charset="0"/>
            </a:endParaRPr>
          </a:p>
          <a:p>
            <a:endParaRPr lang="de-DE" dirty="0"/>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23</a:t>
            </a:fld>
            <a:endParaRPr lang="de-DE"/>
          </a:p>
        </p:txBody>
      </p:sp>
    </p:spTree>
    <p:extLst>
      <p:ext uri="{BB962C8B-B14F-4D97-AF65-F5344CB8AC3E}">
        <p14:creationId xmlns:p14="http://schemas.microsoft.com/office/powerpoint/2010/main" val="15293246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In jedem Projekt gibt es Herausforderungen.</a:t>
            </a:r>
          </a:p>
          <a:p>
            <a:endParaRPr lang="de-DE" dirty="0"/>
          </a:p>
          <a:p>
            <a:r>
              <a:rPr lang="de-DE" dirty="0"/>
              <a:t>Mit Blick auf DNLA war es ganz eindeutig die Angst: ich werde evaluiert.</a:t>
            </a:r>
          </a:p>
          <a:p>
            <a:endParaRPr lang="de-DE" dirty="0"/>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24</a:t>
            </a:fld>
            <a:endParaRPr lang="de-DE"/>
          </a:p>
        </p:txBody>
      </p:sp>
    </p:spTree>
    <p:extLst>
      <p:ext uri="{BB962C8B-B14F-4D97-AF65-F5344CB8AC3E}">
        <p14:creationId xmlns:p14="http://schemas.microsoft.com/office/powerpoint/2010/main" val="1085640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92F8A-3D5F-B55D-7421-F26FA1FCE6D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EB950C8-A2D8-3199-2FC7-FD284E532C47}"/>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11CE34C6-F80F-4FB2-C47D-E2A61B534604}"/>
              </a:ext>
            </a:extLst>
          </p:cNvPr>
          <p:cNvSpPr>
            <a:spLocks noGrp="1"/>
          </p:cNvSpPr>
          <p:nvPr>
            <p:ph type="body" idx="1"/>
          </p:nvPr>
        </p:nvSpPr>
        <p:spPr/>
        <p:txBody>
          <a:bodyPr/>
          <a:lstStyle/>
          <a:p>
            <a:r>
              <a:rPr lang="de-DE" dirty="0"/>
              <a:t>Seit dem erhalten alle TN in ihren Einladungsmail von uns den Hinweis, dass es um eine Standortanalyse geht, die nur für die TN bestimmt ist, um sie darin zu unterstützen, sich als Person / Führungskraft zu </a:t>
            </a:r>
            <a:r>
              <a:rPr lang="de-DE" dirty="0" err="1"/>
              <a:t>entwicklen</a:t>
            </a:r>
            <a:r>
              <a:rPr lang="de-DE" dirty="0"/>
              <a:t>.</a:t>
            </a:r>
          </a:p>
          <a:p>
            <a:endParaRPr lang="de-DE" dirty="0"/>
          </a:p>
          <a:p>
            <a:r>
              <a:rPr lang="de-DE" dirty="0"/>
              <a:t>Weitere Herausforderungen die wir hatten: lagen vornehmlich in dem Thema Lernkultur. Diese existierte im Unternehmen nicht und alle Teilnehmenden hatten große Schwierigkeiten, den Lernplan zu realisieren. Nach ersten Hinweisen gab es dann eine Unternehmensweite Regelung, dass alle Teilnehmenden 2 Stunden pro Woche fürs Lernen freigestellt werden. Das hatte sehr geholten, das Projekt 1,5 Monate später erfolgreich zu beenden.</a:t>
            </a:r>
          </a:p>
        </p:txBody>
      </p:sp>
      <p:sp>
        <p:nvSpPr>
          <p:cNvPr id="4" name="Foliennummernplatzhalter 3">
            <a:extLst>
              <a:ext uri="{FF2B5EF4-FFF2-40B4-BE49-F238E27FC236}">
                <a16:creationId xmlns:a16="http://schemas.microsoft.com/office/drawing/2014/main" id="{83FB1DE2-EDB2-4B4E-C81D-9B12093F0D2A}"/>
              </a:ext>
            </a:extLst>
          </p:cNvPr>
          <p:cNvSpPr>
            <a:spLocks noGrp="1"/>
          </p:cNvSpPr>
          <p:nvPr>
            <p:ph type="sldNum" sz="quarter" idx="5"/>
          </p:nvPr>
        </p:nvSpPr>
        <p:spPr/>
        <p:txBody>
          <a:bodyPr/>
          <a:lstStyle/>
          <a:p>
            <a:pPr lvl="0"/>
            <a:fld id="{19143A3B-A942-4A0A-A196-0B3AF150DA5D}" type="slidenum">
              <a:rPr lang="de-DE" smtClean="0"/>
              <a:pPr lvl="0"/>
              <a:t>25</a:t>
            </a:fld>
            <a:endParaRPr lang="de-DE"/>
          </a:p>
        </p:txBody>
      </p:sp>
    </p:spTree>
    <p:extLst>
      <p:ext uri="{BB962C8B-B14F-4D97-AF65-F5344CB8AC3E}">
        <p14:creationId xmlns:p14="http://schemas.microsoft.com/office/powerpoint/2010/main" val="25042408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Lassen Sie uns abschließend auch noch auf die Ergebnisse schauen: Hier fokussiere ich mich wieder mehr auf die Resultate, die die Teilnehmenden DNLA zuschreiben</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26</a:t>
            </a:fld>
            <a:endParaRPr lang="de-DE"/>
          </a:p>
        </p:txBody>
      </p:sp>
    </p:spTree>
    <p:extLst>
      <p:ext uri="{BB962C8B-B14F-4D97-AF65-F5344CB8AC3E}">
        <p14:creationId xmlns:p14="http://schemas.microsoft.com/office/powerpoint/2010/main" val="15577251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Die Teilnehmenden berichten stärker / resilienter zu sein. Sich besser auf das Wichtige zu fokussieren. Und insgesamt erfolgreicher zu sein – jahresziele zu realisieren, befördert zu werden</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27</a:t>
            </a:fld>
            <a:endParaRPr lang="de-DE"/>
          </a:p>
        </p:txBody>
      </p:sp>
    </p:spTree>
    <p:extLst>
      <p:ext uri="{BB962C8B-B14F-4D97-AF65-F5344CB8AC3E}">
        <p14:creationId xmlns:p14="http://schemas.microsoft.com/office/powerpoint/2010/main" val="3460108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Auch hat das Programm bzw. DNLA und die damit verbundenen Feedbackgespräche nicht nur Wirkung auf das berufliche Leben. Auch privat und gesundheitlich verbessert sich die Situation der TN</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28</a:t>
            </a:fld>
            <a:endParaRPr lang="de-DE"/>
          </a:p>
        </p:txBody>
      </p:sp>
    </p:spTree>
    <p:extLst>
      <p:ext uri="{BB962C8B-B14F-4D97-AF65-F5344CB8AC3E}">
        <p14:creationId xmlns:p14="http://schemas.microsoft.com/office/powerpoint/2010/main" val="32337761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Wir sehen auch Bestätigung für die Gallup </a:t>
            </a:r>
            <a:r>
              <a:rPr lang="de-DE" dirty="0" err="1"/>
              <a:t>Ergebnissse</a:t>
            </a:r>
            <a:r>
              <a:rPr lang="de-DE" dirty="0"/>
              <a:t>: die Atmosphäre im Team, Reibungsverluste durch schlechte Kommunikation reduzieren sich</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29</a:t>
            </a:fld>
            <a:endParaRPr lang="de-DE"/>
          </a:p>
        </p:txBody>
      </p:sp>
    </p:spTree>
    <p:extLst>
      <p:ext uri="{BB962C8B-B14F-4D97-AF65-F5344CB8AC3E}">
        <p14:creationId xmlns:p14="http://schemas.microsoft.com/office/powerpoint/2010/main" val="22189971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Und die Produktivität steigt. Ein TN wagt sogar eine prozentuale Angabe: um 15%. Und wir sehen, dass die Performance steigt…Deadlines werden nunmehr besser eingehalten.</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30</a:t>
            </a:fld>
            <a:endParaRPr lang="de-DE"/>
          </a:p>
        </p:txBody>
      </p:sp>
    </p:spTree>
    <p:extLst>
      <p:ext uri="{BB962C8B-B14F-4D97-AF65-F5344CB8AC3E}">
        <p14:creationId xmlns:p14="http://schemas.microsoft.com/office/powerpoint/2010/main" val="38360035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Vielen Dank für Ihre Aufmerksamkeit!</a:t>
            </a:r>
          </a:p>
        </p:txBody>
      </p:sp>
      <p:sp>
        <p:nvSpPr>
          <p:cNvPr id="4" name="Foliennummernplatzhalter 3"/>
          <p:cNvSpPr>
            <a:spLocks noGrp="1"/>
          </p:cNvSpPr>
          <p:nvPr>
            <p:ph type="sldNum" sz="quarter" idx="5"/>
          </p:nvPr>
        </p:nvSpPr>
        <p:spPr/>
        <p:txBody>
          <a:bodyPr/>
          <a:lstStyle/>
          <a:p>
            <a:pPr lvl="0"/>
            <a:fld id="{19143A3B-A942-4A0A-A196-0B3AF150DA5D}" type="slidenum">
              <a:rPr lang="de-DE" smtClean="0"/>
              <a:pPr lvl="0"/>
              <a:t>31</a:t>
            </a:fld>
            <a:endParaRPr lang="de-DE"/>
          </a:p>
        </p:txBody>
      </p:sp>
    </p:spTree>
    <p:extLst>
      <p:ext uri="{BB962C8B-B14F-4D97-AF65-F5344CB8AC3E}">
        <p14:creationId xmlns:p14="http://schemas.microsoft.com/office/powerpoint/2010/main" val="2486120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DBB48E-497E-446E-A447-36B23EB59C14}"/>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de-DE"/>
              <a:t>Mastertitelformat bearbeiten</a:t>
            </a:r>
          </a:p>
        </p:txBody>
      </p:sp>
      <p:sp>
        <p:nvSpPr>
          <p:cNvPr id="3" name="Untertitel 2">
            <a:extLst>
              <a:ext uri="{FF2B5EF4-FFF2-40B4-BE49-F238E27FC236}">
                <a16:creationId xmlns:a16="http://schemas.microsoft.com/office/drawing/2014/main" id="{7DCFD958-2EC5-48F1-830B-8D8C89772C7E}"/>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de-DE"/>
              <a:t>Master-Untertitelformat bearbeiten</a:t>
            </a:r>
          </a:p>
        </p:txBody>
      </p:sp>
      <p:sp>
        <p:nvSpPr>
          <p:cNvPr id="4" name="Datumsplatzhalter 3">
            <a:extLst>
              <a:ext uri="{FF2B5EF4-FFF2-40B4-BE49-F238E27FC236}">
                <a16:creationId xmlns:a16="http://schemas.microsoft.com/office/drawing/2014/main" id="{38177520-3A37-4AF0-A492-D8245A9F81B9}"/>
              </a:ext>
            </a:extLst>
          </p:cNvPr>
          <p:cNvSpPr txBox="1">
            <a:spLocks noGrp="1"/>
          </p:cNvSpPr>
          <p:nvPr>
            <p:ph type="dt" sz="half" idx="7"/>
          </p:nvPr>
        </p:nvSpPr>
        <p:spPr/>
        <p:txBody>
          <a:bodyPr/>
          <a:lstStyle>
            <a:lvl1pPr>
              <a:defRPr/>
            </a:lvl1pPr>
          </a:lstStyle>
          <a:p>
            <a:pPr lvl="0"/>
            <a:fld id="{FC09DFCE-1FD5-4D8F-A59F-46910475EDF0}" type="datetime1">
              <a:rPr lang="de-DE" smtClean="0"/>
              <a:pPr lvl="0"/>
              <a:t>27.09.2024</a:t>
            </a:fld>
            <a:endParaRPr lang="de-DE"/>
          </a:p>
        </p:txBody>
      </p:sp>
      <p:sp>
        <p:nvSpPr>
          <p:cNvPr id="5" name="Fußzeilenplatzhalter 4">
            <a:extLst>
              <a:ext uri="{FF2B5EF4-FFF2-40B4-BE49-F238E27FC236}">
                <a16:creationId xmlns:a16="http://schemas.microsoft.com/office/drawing/2014/main" id="{9AACB477-57B8-419B-AC39-6BD8A7F901DB}"/>
              </a:ext>
            </a:extLst>
          </p:cNvPr>
          <p:cNvSpPr txBox="1">
            <a:spLocks noGrp="1"/>
          </p:cNvSpPr>
          <p:nvPr>
            <p:ph type="ftr" sz="quarter" idx="9"/>
          </p:nvPr>
        </p:nvSpPr>
        <p:spPr/>
        <p:txBody>
          <a:bodyPr/>
          <a:lstStyle>
            <a:lvl1pPr>
              <a:defRPr/>
            </a:lvl1pPr>
          </a:lstStyle>
          <a:p>
            <a:pPr lvl="0"/>
            <a:endParaRPr lang="de-DE"/>
          </a:p>
        </p:txBody>
      </p:sp>
      <p:sp>
        <p:nvSpPr>
          <p:cNvPr id="6" name="Foliennummernplatzhalter 5">
            <a:extLst>
              <a:ext uri="{FF2B5EF4-FFF2-40B4-BE49-F238E27FC236}">
                <a16:creationId xmlns:a16="http://schemas.microsoft.com/office/drawing/2014/main" id="{AC69F9BC-D9E2-4203-ADE2-A89BBEAC796A}"/>
              </a:ext>
            </a:extLst>
          </p:cNvPr>
          <p:cNvSpPr txBox="1">
            <a:spLocks noGrp="1"/>
          </p:cNvSpPr>
          <p:nvPr>
            <p:ph type="sldNum" sz="quarter" idx="8"/>
          </p:nvPr>
        </p:nvSpPr>
        <p:spPr/>
        <p:txBody>
          <a:bodyPr/>
          <a:lstStyle>
            <a:lvl1pPr>
              <a:defRPr/>
            </a:lvl1pPr>
          </a:lstStyle>
          <a:p>
            <a:pPr lvl="0"/>
            <a:fld id="{A687730B-93EB-4144-9BF7-CE891DABDF33}" type="slidenum">
              <a:rPr/>
              <a:pPr lvl="0"/>
              <a:t>‹Nr.›</a:t>
            </a:fld>
            <a:endParaRPr lang="de-DE"/>
          </a:p>
        </p:txBody>
      </p:sp>
    </p:spTree>
    <p:extLst>
      <p:ext uri="{BB962C8B-B14F-4D97-AF65-F5344CB8AC3E}">
        <p14:creationId xmlns:p14="http://schemas.microsoft.com/office/powerpoint/2010/main" val="2994545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A08CA2-BE3E-4207-98C3-8347A6FC348E}"/>
              </a:ext>
            </a:extLst>
          </p:cNvPr>
          <p:cNvSpPr txBox="1">
            <a:spLocks noGrp="1"/>
          </p:cNvSpPr>
          <p:nvPr>
            <p:ph type="title"/>
          </p:nvPr>
        </p:nvSpPr>
        <p:spPr/>
        <p:txBody>
          <a:bodyPr/>
          <a:lstStyle>
            <a:lvl1pPr>
              <a:defRPr/>
            </a:lvl1pPr>
          </a:lstStyle>
          <a:p>
            <a:pPr lvl="0"/>
            <a:r>
              <a:rPr lang="de-DE"/>
              <a:t>Mastertitelformat bearbeiten</a:t>
            </a:r>
          </a:p>
        </p:txBody>
      </p:sp>
      <p:sp>
        <p:nvSpPr>
          <p:cNvPr id="3" name="Inhaltsplatzhalter 2">
            <a:extLst>
              <a:ext uri="{FF2B5EF4-FFF2-40B4-BE49-F238E27FC236}">
                <a16:creationId xmlns:a16="http://schemas.microsoft.com/office/drawing/2014/main" id="{FDEB6638-AC00-409B-98C2-1DD6F15D4239}"/>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B7AB2F7-47D9-479E-BE51-C099790417C3}"/>
              </a:ext>
            </a:extLst>
          </p:cNvPr>
          <p:cNvSpPr txBox="1">
            <a:spLocks noGrp="1"/>
          </p:cNvSpPr>
          <p:nvPr>
            <p:ph type="dt" sz="half" idx="7"/>
          </p:nvPr>
        </p:nvSpPr>
        <p:spPr/>
        <p:txBody>
          <a:bodyPr/>
          <a:lstStyle>
            <a:lvl1pPr>
              <a:defRPr/>
            </a:lvl1pPr>
          </a:lstStyle>
          <a:p>
            <a:pPr lvl="0"/>
            <a:fld id="{2C350ED7-4D8D-4439-A68F-0CA910DC1FF0}" type="datetime1">
              <a:rPr lang="de-DE" smtClean="0"/>
              <a:pPr lvl="0"/>
              <a:t>27.09.2024</a:t>
            </a:fld>
            <a:endParaRPr lang="de-DE"/>
          </a:p>
        </p:txBody>
      </p:sp>
      <p:sp>
        <p:nvSpPr>
          <p:cNvPr id="5" name="Fußzeilenplatzhalter 4">
            <a:extLst>
              <a:ext uri="{FF2B5EF4-FFF2-40B4-BE49-F238E27FC236}">
                <a16:creationId xmlns:a16="http://schemas.microsoft.com/office/drawing/2014/main" id="{D4F73DA1-D275-4E71-BDC6-E572DF7E434B}"/>
              </a:ext>
            </a:extLst>
          </p:cNvPr>
          <p:cNvSpPr txBox="1">
            <a:spLocks noGrp="1"/>
          </p:cNvSpPr>
          <p:nvPr>
            <p:ph type="ftr" sz="quarter" idx="9"/>
          </p:nvPr>
        </p:nvSpPr>
        <p:spPr/>
        <p:txBody>
          <a:bodyPr/>
          <a:lstStyle>
            <a:lvl1pPr>
              <a:defRPr/>
            </a:lvl1pPr>
          </a:lstStyle>
          <a:p>
            <a:pPr lvl="0"/>
            <a:endParaRPr lang="de-DE"/>
          </a:p>
        </p:txBody>
      </p:sp>
      <p:sp>
        <p:nvSpPr>
          <p:cNvPr id="6" name="Foliennummernplatzhalter 5">
            <a:extLst>
              <a:ext uri="{FF2B5EF4-FFF2-40B4-BE49-F238E27FC236}">
                <a16:creationId xmlns:a16="http://schemas.microsoft.com/office/drawing/2014/main" id="{A9948E3C-06C9-4E0A-983D-070248419816}"/>
              </a:ext>
            </a:extLst>
          </p:cNvPr>
          <p:cNvSpPr txBox="1">
            <a:spLocks noGrp="1"/>
          </p:cNvSpPr>
          <p:nvPr>
            <p:ph type="sldNum" sz="quarter" idx="8"/>
          </p:nvPr>
        </p:nvSpPr>
        <p:spPr/>
        <p:txBody>
          <a:bodyPr/>
          <a:lstStyle>
            <a:lvl1pPr>
              <a:defRPr/>
            </a:lvl1pPr>
          </a:lstStyle>
          <a:p>
            <a:pPr lvl="0"/>
            <a:fld id="{2D097EB7-6169-41D5-B33E-19842F9BF79F}" type="slidenum">
              <a:rPr/>
              <a:pPr lvl="0"/>
              <a:t>‹Nr.›</a:t>
            </a:fld>
            <a:endParaRPr lang="de-DE"/>
          </a:p>
        </p:txBody>
      </p:sp>
    </p:spTree>
    <p:extLst>
      <p:ext uri="{BB962C8B-B14F-4D97-AF65-F5344CB8AC3E}">
        <p14:creationId xmlns:p14="http://schemas.microsoft.com/office/powerpoint/2010/main" val="1905407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A0DC58-412D-4A67-AD08-0E83380A67AF}"/>
              </a:ext>
            </a:extLst>
          </p:cNvPr>
          <p:cNvSpPr txBox="1">
            <a:spLocks noGrp="1"/>
          </p:cNvSpPr>
          <p:nvPr>
            <p:ph type="title"/>
          </p:nvPr>
        </p:nvSpPr>
        <p:spPr>
          <a:xfrm>
            <a:off x="831847" y="1709735"/>
            <a:ext cx="10515600" cy="2852735"/>
          </a:xfrm>
        </p:spPr>
        <p:txBody>
          <a:bodyPr anchor="b"/>
          <a:lstStyle>
            <a:lvl1pPr>
              <a:defRPr sz="6000"/>
            </a:lvl1pPr>
          </a:lstStyle>
          <a:p>
            <a:pPr lvl="0"/>
            <a:r>
              <a:rPr lang="de-DE"/>
              <a:t>Mastertitelformat bearbeiten</a:t>
            </a:r>
          </a:p>
        </p:txBody>
      </p:sp>
      <p:sp>
        <p:nvSpPr>
          <p:cNvPr id="3" name="Textplatzhalter 2">
            <a:extLst>
              <a:ext uri="{FF2B5EF4-FFF2-40B4-BE49-F238E27FC236}">
                <a16:creationId xmlns:a16="http://schemas.microsoft.com/office/drawing/2014/main" id="{D17F5A2D-A426-4EB1-BE07-9C533365B243}"/>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de-DE"/>
              <a:t>Mastertextformat bearbeiten</a:t>
            </a:r>
          </a:p>
        </p:txBody>
      </p:sp>
      <p:sp>
        <p:nvSpPr>
          <p:cNvPr id="4" name="Datumsplatzhalter 3">
            <a:extLst>
              <a:ext uri="{FF2B5EF4-FFF2-40B4-BE49-F238E27FC236}">
                <a16:creationId xmlns:a16="http://schemas.microsoft.com/office/drawing/2014/main" id="{56E61B62-D4C3-44E9-B617-B865FA6AC7A4}"/>
              </a:ext>
            </a:extLst>
          </p:cNvPr>
          <p:cNvSpPr txBox="1">
            <a:spLocks noGrp="1"/>
          </p:cNvSpPr>
          <p:nvPr>
            <p:ph type="dt" sz="half" idx="7"/>
          </p:nvPr>
        </p:nvSpPr>
        <p:spPr/>
        <p:txBody>
          <a:bodyPr/>
          <a:lstStyle>
            <a:lvl1pPr>
              <a:defRPr/>
            </a:lvl1pPr>
          </a:lstStyle>
          <a:p>
            <a:pPr lvl="0"/>
            <a:fld id="{4D35466C-8E23-488D-BC38-18128C391532}" type="datetime1">
              <a:rPr lang="de-DE" smtClean="0"/>
              <a:pPr lvl="0"/>
              <a:t>27.09.2024</a:t>
            </a:fld>
            <a:endParaRPr lang="de-DE"/>
          </a:p>
        </p:txBody>
      </p:sp>
      <p:sp>
        <p:nvSpPr>
          <p:cNvPr id="5" name="Fußzeilenplatzhalter 4">
            <a:extLst>
              <a:ext uri="{FF2B5EF4-FFF2-40B4-BE49-F238E27FC236}">
                <a16:creationId xmlns:a16="http://schemas.microsoft.com/office/drawing/2014/main" id="{E39AFF89-F418-452C-8DC0-2ECD32E41E35}"/>
              </a:ext>
            </a:extLst>
          </p:cNvPr>
          <p:cNvSpPr txBox="1">
            <a:spLocks noGrp="1"/>
          </p:cNvSpPr>
          <p:nvPr>
            <p:ph type="ftr" sz="quarter" idx="9"/>
          </p:nvPr>
        </p:nvSpPr>
        <p:spPr/>
        <p:txBody>
          <a:bodyPr/>
          <a:lstStyle>
            <a:lvl1pPr>
              <a:defRPr/>
            </a:lvl1pPr>
          </a:lstStyle>
          <a:p>
            <a:pPr lvl="0"/>
            <a:endParaRPr lang="de-DE"/>
          </a:p>
        </p:txBody>
      </p:sp>
      <p:sp>
        <p:nvSpPr>
          <p:cNvPr id="6" name="Foliennummernplatzhalter 5">
            <a:extLst>
              <a:ext uri="{FF2B5EF4-FFF2-40B4-BE49-F238E27FC236}">
                <a16:creationId xmlns:a16="http://schemas.microsoft.com/office/drawing/2014/main" id="{DF4FD9AA-674D-45E6-AC1F-31EAB359BA03}"/>
              </a:ext>
            </a:extLst>
          </p:cNvPr>
          <p:cNvSpPr txBox="1">
            <a:spLocks noGrp="1"/>
          </p:cNvSpPr>
          <p:nvPr>
            <p:ph type="sldNum" sz="quarter" idx="8"/>
          </p:nvPr>
        </p:nvSpPr>
        <p:spPr/>
        <p:txBody>
          <a:bodyPr/>
          <a:lstStyle>
            <a:lvl1pPr>
              <a:defRPr/>
            </a:lvl1pPr>
          </a:lstStyle>
          <a:p>
            <a:pPr lvl="0"/>
            <a:fld id="{24699F2A-C55C-4972-8FF9-2D5BC4ADD61B}" type="slidenum">
              <a:rPr/>
              <a:pPr lvl="0"/>
              <a:t>‹Nr.›</a:t>
            </a:fld>
            <a:endParaRPr lang="de-DE"/>
          </a:p>
        </p:txBody>
      </p:sp>
    </p:spTree>
    <p:extLst>
      <p:ext uri="{BB962C8B-B14F-4D97-AF65-F5344CB8AC3E}">
        <p14:creationId xmlns:p14="http://schemas.microsoft.com/office/powerpoint/2010/main" val="91043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9ADEC0-AF97-4C90-AAF9-8746DA98C268}"/>
              </a:ext>
            </a:extLst>
          </p:cNvPr>
          <p:cNvSpPr txBox="1">
            <a:spLocks noGrp="1"/>
          </p:cNvSpPr>
          <p:nvPr>
            <p:ph type="title"/>
          </p:nvPr>
        </p:nvSpPr>
        <p:spPr/>
        <p:txBody>
          <a:bodyPr/>
          <a:lstStyle>
            <a:lvl1pPr>
              <a:defRPr/>
            </a:lvl1pPr>
          </a:lstStyle>
          <a:p>
            <a:pPr lvl="0"/>
            <a:r>
              <a:rPr lang="de-DE"/>
              <a:t>Mastertitelformat bearbeiten</a:t>
            </a:r>
          </a:p>
        </p:txBody>
      </p:sp>
      <p:sp>
        <p:nvSpPr>
          <p:cNvPr id="3" name="Inhaltsplatzhalter 2">
            <a:extLst>
              <a:ext uri="{FF2B5EF4-FFF2-40B4-BE49-F238E27FC236}">
                <a16:creationId xmlns:a16="http://schemas.microsoft.com/office/drawing/2014/main" id="{620B70E8-406F-439E-864F-CF728E35E032}"/>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934CDD00-EFE8-4228-9C93-1B03469CF748}"/>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63B1C3D4-EA06-4E3B-A2EB-E3CF5DDEBD63}"/>
              </a:ext>
            </a:extLst>
          </p:cNvPr>
          <p:cNvSpPr txBox="1">
            <a:spLocks noGrp="1"/>
          </p:cNvSpPr>
          <p:nvPr>
            <p:ph type="dt" sz="half" idx="7"/>
          </p:nvPr>
        </p:nvSpPr>
        <p:spPr/>
        <p:txBody>
          <a:bodyPr/>
          <a:lstStyle>
            <a:lvl1pPr>
              <a:defRPr/>
            </a:lvl1pPr>
          </a:lstStyle>
          <a:p>
            <a:pPr lvl="0"/>
            <a:fld id="{C5AE138F-3D4D-4B96-8AC5-6F0B64F449D2}" type="datetime1">
              <a:rPr lang="de-DE" smtClean="0"/>
              <a:pPr lvl="0"/>
              <a:t>27.09.2024</a:t>
            </a:fld>
            <a:endParaRPr lang="de-DE"/>
          </a:p>
        </p:txBody>
      </p:sp>
      <p:sp>
        <p:nvSpPr>
          <p:cNvPr id="6" name="Fußzeilenplatzhalter 5">
            <a:extLst>
              <a:ext uri="{FF2B5EF4-FFF2-40B4-BE49-F238E27FC236}">
                <a16:creationId xmlns:a16="http://schemas.microsoft.com/office/drawing/2014/main" id="{828B2423-D287-4571-8734-3BF2F6ADAD0D}"/>
              </a:ext>
            </a:extLst>
          </p:cNvPr>
          <p:cNvSpPr txBox="1">
            <a:spLocks noGrp="1"/>
          </p:cNvSpPr>
          <p:nvPr>
            <p:ph type="ftr" sz="quarter" idx="9"/>
          </p:nvPr>
        </p:nvSpPr>
        <p:spPr/>
        <p:txBody>
          <a:bodyPr/>
          <a:lstStyle>
            <a:lvl1pPr>
              <a:defRPr/>
            </a:lvl1pPr>
          </a:lstStyle>
          <a:p>
            <a:pPr lvl="0"/>
            <a:endParaRPr lang="de-DE"/>
          </a:p>
        </p:txBody>
      </p:sp>
      <p:sp>
        <p:nvSpPr>
          <p:cNvPr id="7" name="Foliennummernplatzhalter 6">
            <a:extLst>
              <a:ext uri="{FF2B5EF4-FFF2-40B4-BE49-F238E27FC236}">
                <a16:creationId xmlns:a16="http://schemas.microsoft.com/office/drawing/2014/main" id="{5B01DDFC-1EE4-429E-82D5-B2CD9E880BF1}"/>
              </a:ext>
            </a:extLst>
          </p:cNvPr>
          <p:cNvSpPr txBox="1">
            <a:spLocks noGrp="1"/>
          </p:cNvSpPr>
          <p:nvPr>
            <p:ph type="sldNum" sz="quarter" idx="8"/>
          </p:nvPr>
        </p:nvSpPr>
        <p:spPr/>
        <p:txBody>
          <a:bodyPr/>
          <a:lstStyle>
            <a:lvl1pPr>
              <a:defRPr>
                <a:solidFill>
                  <a:schemeClr val="bg1"/>
                </a:solidFill>
              </a:defRPr>
            </a:lvl1pPr>
          </a:lstStyle>
          <a:p>
            <a:fld id="{8F638010-806E-45AE-A2E0-6786849176DE}" type="slidenum">
              <a:rPr lang="de-DE" smtClean="0"/>
              <a:pPr/>
              <a:t>‹Nr.›</a:t>
            </a:fld>
            <a:endParaRPr lang="de-DE" dirty="0"/>
          </a:p>
        </p:txBody>
      </p:sp>
    </p:spTree>
    <p:extLst>
      <p:ext uri="{BB962C8B-B14F-4D97-AF65-F5344CB8AC3E}">
        <p14:creationId xmlns:p14="http://schemas.microsoft.com/office/powerpoint/2010/main" val="4155500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AE2EA1-8584-4D16-98D9-63CAD533525A}"/>
              </a:ext>
            </a:extLst>
          </p:cNvPr>
          <p:cNvSpPr txBox="1">
            <a:spLocks noGrp="1"/>
          </p:cNvSpPr>
          <p:nvPr>
            <p:ph type="title"/>
          </p:nvPr>
        </p:nvSpPr>
        <p:spPr>
          <a:xfrm>
            <a:off x="839784" y="365129"/>
            <a:ext cx="10515600" cy="1325559"/>
          </a:xfrm>
        </p:spPr>
        <p:txBody>
          <a:bodyPr/>
          <a:lstStyle>
            <a:lvl1pPr>
              <a:defRPr/>
            </a:lvl1pPr>
          </a:lstStyle>
          <a:p>
            <a:pPr lvl="0"/>
            <a:r>
              <a:rPr lang="de-DE"/>
              <a:t>Mastertitelformat bearbeiten</a:t>
            </a:r>
          </a:p>
        </p:txBody>
      </p:sp>
      <p:sp>
        <p:nvSpPr>
          <p:cNvPr id="3" name="Textplatzhalter 2">
            <a:extLst>
              <a:ext uri="{FF2B5EF4-FFF2-40B4-BE49-F238E27FC236}">
                <a16:creationId xmlns:a16="http://schemas.microsoft.com/office/drawing/2014/main" id="{A1A37456-91F8-4158-A3C6-0B00F80594C2}"/>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de-DE"/>
              <a:t>Mastertextformat bearbeiten</a:t>
            </a:r>
          </a:p>
        </p:txBody>
      </p:sp>
      <p:sp>
        <p:nvSpPr>
          <p:cNvPr id="4" name="Inhaltsplatzhalter 3">
            <a:extLst>
              <a:ext uri="{FF2B5EF4-FFF2-40B4-BE49-F238E27FC236}">
                <a16:creationId xmlns:a16="http://schemas.microsoft.com/office/drawing/2014/main" id="{05381FDF-D4EF-445C-816D-3FF94D493F58}"/>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CDDC2073-1A17-4BC0-B2E7-CBEA5EEB6175}"/>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de-DE"/>
              <a:t>Mastertextformat bearbeiten</a:t>
            </a:r>
          </a:p>
        </p:txBody>
      </p:sp>
      <p:sp>
        <p:nvSpPr>
          <p:cNvPr id="6" name="Inhaltsplatzhalter 5">
            <a:extLst>
              <a:ext uri="{FF2B5EF4-FFF2-40B4-BE49-F238E27FC236}">
                <a16:creationId xmlns:a16="http://schemas.microsoft.com/office/drawing/2014/main" id="{A9B2EA12-BB3F-4B9C-842D-6091BB158411}"/>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4E2997FD-12DD-49B5-970F-997BDDE9DCC5}"/>
              </a:ext>
            </a:extLst>
          </p:cNvPr>
          <p:cNvSpPr txBox="1">
            <a:spLocks noGrp="1"/>
          </p:cNvSpPr>
          <p:nvPr>
            <p:ph type="dt" sz="half" idx="7"/>
          </p:nvPr>
        </p:nvSpPr>
        <p:spPr/>
        <p:txBody>
          <a:bodyPr/>
          <a:lstStyle>
            <a:lvl1pPr>
              <a:defRPr/>
            </a:lvl1pPr>
          </a:lstStyle>
          <a:p>
            <a:pPr lvl="0"/>
            <a:fld id="{804C6489-420B-421C-8385-832BF4A23701}" type="datetime1">
              <a:rPr lang="de-DE" smtClean="0"/>
              <a:pPr lvl="0"/>
              <a:t>27.09.2024</a:t>
            </a:fld>
            <a:endParaRPr lang="de-DE"/>
          </a:p>
        </p:txBody>
      </p:sp>
      <p:sp>
        <p:nvSpPr>
          <p:cNvPr id="8" name="Fußzeilenplatzhalter 7">
            <a:extLst>
              <a:ext uri="{FF2B5EF4-FFF2-40B4-BE49-F238E27FC236}">
                <a16:creationId xmlns:a16="http://schemas.microsoft.com/office/drawing/2014/main" id="{DEB05295-CCDF-445E-9A13-42C94C5BB2EA}"/>
              </a:ext>
            </a:extLst>
          </p:cNvPr>
          <p:cNvSpPr txBox="1">
            <a:spLocks noGrp="1"/>
          </p:cNvSpPr>
          <p:nvPr>
            <p:ph type="ftr" sz="quarter" idx="9"/>
          </p:nvPr>
        </p:nvSpPr>
        <p:spPr/>
        <p:txBody>
          <a:bodyPr/>
          <a:lstStyle>
            <a:lvl1pPr>
              <a:defRPr/>
            </a:lvl1pPr>
          </a:lstStyle>
          <a:p>
            <a:pPr lvl="0"/>
            <a:endParaRPr lang="de-DE"/>
          </a:p>
        </p:txBody>
      </p:sp>
      <p:sp>
        <p:nvSpPr>
          <p:cNvPr id="9" name="Foliennummernplatzhalter 8">
            <a:extLst>
              <a:ext uri="{FF2B5EF4-FFF2-40B4-BE49-F238E27FC236}">
                <a16:creationId xmlns:a16="http://schemas.microsoft.com/office/drawing/2014/main" id="{773A70AC-FCBB-4F2C-9372-68A64FCF6DB8}"/>
              </a:ext>
            </a:extLst>
          </p:cNvPr>
          <p:cNvSpPr txBox="1">
            <a:spLocks noGrp="1"/>
          </p:cNvSpPr>
          <p:nvPr>
            <p:ph type="sldNum" sz="quarter" idx="8"/>
          </p:nvPr>
        </p:nvSpPr>
        <p:spPr/>
        <p:txBody>
          <a:bodyPr/>
          <a:lstStyle>
            <a:lvl1pPr>
              <a:defRPr/>
            </a:lvl1pPr>
          </a:lstStyle>
          <a:p>
            <a:pPr lvl="0"/>
            <a:fld id="{39D2F8DE-1D70-4A1B-8F1A-59CEF8D9D9F2}" type="slidenum">
              <a:rPr/>
              <a:pPr lvl="0"/>
              <a:t>‹Nr.›</a:t>
            </a:fld>
            <a:endParaRPr lang="de-DE"/>
          </a:p>
        </p:txBody>
      </p:sp>
    </p:spTree>
    <p:extLst>
      <p:ext uri="{BB962C8B-B14F-4D97-AF65-F5344CB8AC3E}">
        <p14:creationId xmlns:p14="http://schemas.microsoft.com/office/powerpoint/2010/main" val="3358586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6F851F-EF9F-476D-B5B4-749DC36249C5}"/>
              </a:ext>
            </a:extLst>
          </p:cNvPr>
          <p:cNvSpPr txBox="1">
            <a:spLocks noGrp="1"/>
          </p:cNvSpPr>
          <p:nvPr>
            <p:ph type="title"/>
          </p:nvPr>
        </p:nvSpPr>
        <p:spPr/>
        <p:txBody>
          <a:bodyPr/>
          <a:lstStyle>
            <a:lvl1pPr>
              <a:defRPr/>
            </a:lvl1pPr>
          </a:lstStyle>
          <a:p>
            <a:pPr lvl="0"/>
            <a:r>
              <a:rPr lang="de-DE"/>
              <a:t>Mastertitelformat bearbeiten</a:t>
            </a:r>
          </a:p>
        </p:txBody>
      </p:sp>
      <p:sp>
        <p:nvSpPr>
          <p:cNvPr id="3" name="Datumsplatzhalter 2">
            <a:extLst>
              <a:ext uri="{FF2B5EF4-FFF2-40B4-BE49-F238E27FC236}">
                <a16:creationId xmlns:a16="http://schemas.microsoft.com/office/drawing/2014/main" id="{EB4273A0-AD06-4AA4-9D3A-6DB03B9C3CCC}"/>
              </a:ext>
            </a:extLst>
          </p:cNvPr>
          <p:cNvSpPr txBox="1">
            <a:spLocks noGrp="1"/>
          </p:cNvSpPr>
          <p:nvPr>
            <p:ph type="dt" sz="half" idx="7"/>
          </p:nvPr>
        </p:nvSpPr>
        <p:spPr/>
        <p:txBody>
          <a:bodyPr/>
          <a:lstStyle>
            <a:lvl1pPr>
              <a:defRPr/>
            </a:lvl1pPr>
          </a:lstStyle>
          <a:p>
            <a:pPr lvl="0"/>
            <a:fld id="{E0EFC938-7FD7-40CC-AF8E-02FD488A2392}" type="datetime1">
              <a:rPr lang="de-DE" smtClean="0"/>
              <a:pPr lvl="0"/>
              <a:t>27.09.2024</a:t>
            </a:fld>
            <a:endParaRPr lang="de-DE"/>
          </a:p>
        </p:txBody>
      </p:sp>
      <p:sp>
        <p:nvSpPr>
          <p:cNvPr id="4" name="Fußzeilenplatzhalter 3">
            <a:extLst>
              <a:ext uri="{FF2B5EF4-FFF2-40B4-BE49-F238E27FC236}">
                <a16:creationId xmlns:a16="http://schemas.microsoft.com/office/drawing/2014/main" id="{CF8FEE60-65EB-42B8-9914-63B6F5A962EC}"/>
              </a:ext>
            </a:extLst>
          </p:cNvPr>
          <p:cNvSpPr txBox="1">
            <a:spLocks noGrp="1"/>
          </p:cNvSpPr>
          <p:nvPr>
            <p:ph type="ftr" sz="quarter" idx="9"/>
          </p:nvPr>
        </p:nvSpPr>
        <p:spPr/>
        <p:txBody>
          <a:bodyPr/>
          <a:lstStyle>
            <a:lvl1pPr>
              <a:defRPr/>
            </a:lvl1pPr>
          </a:lstStyle>
          <a:p>
            <a:pPr lvl="0"/>
            <a:endParaRPr lang="de-DE"/>
          </a:p>
        </p:txBody>
      </p:sp>
      <p:sp>
        <p:nvSpPr>
          <p:cNvPr id="5" name="Foliennummernplatzhalter 4">
            <a:extLst>
              <a:ext uri="{FF2B5EF4-FFF2-40B4-BE49-F238E27FC236}">
                <a16:creationId xmlns:a16="http://schemas.microsoft.com/office/drawing/2014/main" id="{D469937B-0A54-4B68-B8D3-63A50C255430}"/>
              </a:ext>
            </a:extLst>
          </p:cNvPr>
          <p:cNvSpPr txBox="1">
            <a:spLocks noGrp="1"/>
          </p:cNvSpPr>
          <p:nvPr>
            <p:ph type="sldNum" sz="quarter" idx="8"/>
          </p:nvPr>
        </p:nvSpPr>
        <p:spPr/>
        <p:txBody>
          <a:bodyPr/>
          <a:lstStyle>
            <a:lvl1pPr>
              <a:defRPr/>
            </a:lvl1pPr>
          </a:lstStyle>
          <a:p>
            <a:pPr lvl="0"/>
            <a:fld id="{F1467C2E-4794-4C53-8063-F1020C0B8EE2}" type="slidenum">
              <a:rPr/>
              <a:pPr lvl="0"/>
              <a:t>‹Nr.›</a:t>
            </a:fld>
            <a:endParaRPr lang="de-DE"/>
          </a:p>
        </p:txBody>
      </p:sp>
    </p:spTree>
    <p:extLst>
      <p:ext uri="{BB962C8B-B14F-4D97-AF65-F5344CB8AC3E}">
        <p14:creationId xmlns:p14="http://schemas.microsoft.com/office/powerpoint/2010/main" val="445429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67802FBB-6C1D-42D0-A3F6-788B4B0F092F}"/>
              </a:ext>
            </a:extLst>
          </p:cNvPr>
          <p:cNvSpPr txBox="1">
            <a:spLocks noGrp="1"/>
          </p:cNvSpPr>
          <p:nvPr>
            <p:ph type="dt" sz="half" idx="7"/>
          </p:nvPr>
        </p:nvSpPr>
        <p:spPr/>
        <p:txBody>
          <a:bodyPr/>
          <a:lstStyle>
            <a:lvl1pPr>
              <a:defRPr/>
            </a:lvl1pPr>
          </a:lstStyle>
          <a:p>
            <a:pPr lvl="0"/>
            <a:fld id="{05C23125-B8F3-4CDE-8F98-FD4E2F8F48D3}" type="datetime1">
              <a:rPr lang="de-DE" smtClean="0"/>
              <a:pPr lvl="0"/>
              <a:t>27.09.2024</a:t>
            </a:fld>
            <a:endParaRPr lang="de-DE"/>
          </a:p>
        </p:txBody>
      </p:sp>
      <p:sp>
        <p:nvSpPr>
          <p:cNvPr id="3" name="Fußzeilenplatzhalter 2">
            <a:extLst>
              <a:ext uri="{FF2B5EF4-FFF2-40B4-BE49-F238E27FC236}">
                <a16:creationId xmlns:a16="http://schemas.microsoft.com/office/drawing/2014/main" id="{E0F8E10C-F9B0-4D96-A020-AEF6288DC3FD}"/>
              </a:ext>
            </a:extLst>
          </p:cNvPr>
          <p:cNvSpPr txBox="1">
            <a:spLocks noGrp="1"/>
          </p:cNvSpPr>
          <p:nvPr>
            <p:ph type="ftr" sz="quarter" idx="9"/>
          </p:nvPr>
        </p:nvSpPr>
        <p:spPr/>
        <p:txBody>
          <a:bodyPr/>
          <a:lstStyle>
            <a:lvl1pPr>
              <a:defRPr/>
            </a:lvl1pPr>
          </a:lstStyle>
          <a:p>
            <a:pPr lvl="0"/>
            <a:endParaRPr lang="de-DE"/>
          </a:p>
        </p:txBody>
      </p:sp>
      <p:sp>
        <p:nvSpPr>
          <p:cNvPr id="4" name="Foliennummernplatzhalter 3">
            <a:extLst>
              <a:ext uri="{FF2B5EF4-FFF2-40B4-BE49-F238E27FC236}">
                <a16:creationId xmlns:a16="http://schemas.microsoft.com/office/drawing/2014/main" id="{8721D062-6B14-44B8-AAB3-45BEB4B8CF2C}"/>
              </a:ext>
            </a:extLst>
          </p:cNvPr>
          <p:cNvSpPr txBox="1">
            <a:spLocks noGrp="1"/>
          </p:cNvSpPr>
          <p:nvPr>
            <p:ph type="sldNum" sz="quarter" idx="8"/>
          </p:nvPr>
        </p:nvSpPr>
        <p:spPr/>
        <p:txBody>
          <a:bodyPr/>
          <a:lstStyle>
            <a:lvl1pPr>
              <a:defRPr/>
            </a:lvl1pPr>
          </a:lstStyle>
          <a:p>
            <a:pPr lvl="0"/>
            <a:fld id="{901FFBCD-4BFE-46A4-9F56-EB035C1B776E}" type="slidenum">
              <a:rPr/>
              <a:pPr lvl="0"/>
              <a:t>‹Nr.›</a:t>
            </a:fld>
            <a:endParaRPr lang="de-DE"/>
          </a:p>
        </p:txBody>
      </p:sp>
    </p:spTree>
    <p:extLst>
      <p:ext uri="{BB962C8B-B14F-4D97-AF65-F5344CB8AC3E}">
        <p14:creationId xmlns:p14="http://schemas.microsoft.com/office/powerpoint/2010/main" val="2453293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734FA8-EE79-49D1-9E80-B34D36CF6F7F}"/>
              </a:ext>
            </a:extLst>
          </p:cNvPr>
          <p:cNvSpPr txBox="1">
            <a:spLocks noGrp="1"/>
          </p:cNvSpPr>
          <p:nvPr>
            <p:ph type="title"/>
          </p:nvPr>
        </p:nvSpPr>
        <p:spPr>
          <a:xfrm>
            <a:off x="839784" y="457200"/>
            <a:ext cx="3932240" cy="1600200"/>
          </a:xfrm>
        </p:spPr>
        <p:txBody>
          <a:bodyPr anchor="b"/>
          <a:lstStyle>
            <a:lvl1pPr>
              <a:defRPr sz="3200"/>
            </a:lvl1pPr>
          </a:lstStyle>
          <a:p>
            <a:pPr lvl="0"/>
            <a:r>
              <a:rPr lang="de-DE"/>
              <a:t>Mastertitelformat bearbeiten</a:t>
            </a:r>
          </a:p>
        </p:txBody>
      </p:sp>
      <p:sp>
        <p:nvSpPr>
          <p:cNvPr id="3" name="Inhaltsplatzhalter 2">
            <a:extLst>
              <a:ext uri="{FF2B5EF4-FFF2-40B4-BE49-F238E27FC236}">
                <a16:creationId xmlns:a16="http://schemas.microsoft.com/office/drawing/2014/main" id="{DC8640BB-AA5B-4895-B191-DDB7A6D2B412}"/>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D1D120C-E173-410B-925F-B7C4B5C344A0}"/>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de-DE"/>
              <a:t>Mastertextformat bearbeiten</a:t>
            </a:r>
          </a:p>
        </p:txBody>
      </p:sp>
      <p:sp>
        <p:nvSpPr>
          <p:cNvPr id="5" name="Datumsplatzhalter 4">
            <a:extLst>
              <a:ext uri="{FF2B5EF4-FFF2-40B4-BE49-F238E27FC236}">
                <a16:creationId xmlns:a16="http://schemas.microsoft.com/office/drawing/2014/main" id="{AF7828FD-7221-40EA-ACD4-8457941E7D2F}"/>
              </a:ext>
            </a:extLst>
          </p:cNvPr>
          <p:cNvSpPr txBox="1">
            <a:spLocks noGrp="1"/>
          </p:cNvSpPr>
          <p:nvPr>
            <p:ph type="dt" sz="half" idx="7"/>
          </p:nvPr>
        </p:nvSpPr>
        <p:spPr/>
        <p:txBody>
          <a:bodyPr/>
          <a:lstStyle>
            <a:lvl1pPr>
              <a:defRPr/>
            </a:lvl1pPr>
          </a:lstStyle>
          <a:p>
            <a:pPr lvl="0"/>
            <a:fld id="{78673120-C494-4611-8CD4-37BBBEF0F2A1}" type="datetime1">
              <a:rPr lang="de-DE" smtClean="0"/>
              <a:pPr lvl="0"/>
              <a:t>27.09.2024</a:t>
            </a:fld>
            <a:endParaRPr lang="de-DE"/>
          </a:p>
        </p:txBody>
      </p:sp>
      <p:sp>
        <p:nvSpPr>
          <p:cNvPr id="6" name="Fußzeilenplatzhalter 5">
            <a:extLst>
              <a:ext uri="{FF2B5EF4-FFF2-40B4-BE49-F238E27FC236}">
                <a16:creationId xmlns:a16="http://schemas.microsoft.com/office/drawing/2014/main" id="{C8ADE4FB-F666-4A28-A2B8-DC3DA20474B8}"/>
              </a:ext>
            </a:extLst>
          </p:cNvPr>
          <p:cNvSpPr txBox="1">
            <a:spLocks noGrp="1"/>
          </p:cNvSpPr>
          <p:nvPr>
            <p:ph type="ftr" sz="quarter" idx="9"/>
          </p:nvPr>
        </p:nvSpPr>
        <p:spPr/>
        <p:txBody>
          <a:bodyPr/>
          <a:lstStyle>
            <a:lvl1pPr>
              <a:defRPr/>
            </a:lvl1pPr>
          </a:lstStyle>
          <a:p>
            <a:pPr lvl="0"/>
            <a:endParaRPr lang="de-DE"/>
          </a:p>
        </p:txBody>
      </p:sp>
      <p:sp>
        <p:nvSpPr>
          <p:cNvPr id="7" name="Foliennummernplatzhalter 6">
            <a:extLst>
              <a:ext uri="{FF2B5EF4-FFF2-40B4-BE49-F238E27FC236}">
                <a16:creationId xmlns:a16="http://schemas.microsoft.com/office/drawing/2014/main" id="{06B55962-824F-44A7-95F0-8BC93003FC78}"/>
              </a:ext>
            </a:extLst>
          </p:cNvPr>
          <p:cNvSpPr txBox="1">
            <a:spLocks noGrp="1"/>
          </p:cNvSpPr>
          <p:nvPr>
            <p:ph type="sldNum" sz="quarter" idx="8"/>
          </p:nvPr>
        </p:nvSpPr>
        <p:spPr/>
        <p:txBody>
          <a:bodyPr/>
          <a:lstStyle>
            <a:lvl1pPr>
              <a:defRPr/>
            </a:lvl1pPr>
          </a:lstStyle>
          <a:p>
            <a:pPr lvl="0"/>
            <a:fld id="{927852A3-BDB1-49D2-A278-4E3D24BEE9D3}" type="slidenum">
              <a:rPr/>
              <a:pPr lvl="0"/>
              <a:t>‹Nr.›</a:t>
            </a:fld>
            <a:endParaRPr lang="de-DE"/>
          </a:p>
        </p:txBody>
      </p:sp>
    </p:spTree>
    <p:extLst>
      <p:ext uri="{BB962C8B-B14F-4D97-AF65-F5344CB8AC3E}">
        <p14:creationId xmlns:p14="http://schemas.microsoft.com/office/powerpoint/2010/main" val="3976137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9416A1-CF46-41A0-88F4-4AD32CBE2138}"/>
              </a:ext>
            </a:extLst>
          </p:cNvPr>
          <p:cNvSpPr txBox="1">
            <a:spLocks noGrp="1"/>
          </p:cNvSpPr>
          <p:nvPr>
            <p:ph type="title"/>
          </p:nvPr>
        </p:nvSpPr>
        <p:spPr>
          <a:xfrm>
            <a:off x="839784" y="457200"/>
            <a:ext cx="3932240" cy="1600200"/>
          </a:xfrm>
        </p:spPr>
        <p:txBody>
          <a:bodyPr anchor="b"/>
          <a:lstStyle>
            <a:lvl1pPr>
              <a:defRPr sz="3200"/>
            </a:lvl1pPr>
          </a:lstStyle>
          <a:p>
            <a:pPr lvl="0"/>
            <a:r>
              <a:rPr lang="de-DE"/>
              <a:t>Mastertitelformat bearbeiten</a:t>
            </a:r>
          </a:p>
        </p:txBody>
      </p:sp>
      <p:sp>
        <p:nvSpPr>
          <p:cNvPr id="3" name="Bildplatzhalter 2">
            <a:extLst>
              <a:ext uri="{FF2B5EF4-FFF2-40B4-BE49-F238E27FC236}">
                <a16:creationId xmlns:a16="http://schemas.microsoft.com/office/drawing/2014/main" id="{D66570D5-BC19-486C-B808-BB506ED04D2B}"/>
              </a:ext>
            </a:extLst>
          </p:cNvPr>
          <p:cNvSpPr txBox="1">
            <a:spLocks noGrp="1"/>
          </p:cNvSpPr>
          <p:nvPr>
            <p:ph type="pic" idx="1"/>
          </p:nvPr>
        </p:nvSpPr>
        <p:spPr>
          <a:xfrm>
            <a:off x="5183184" y="987423"/>
            <a:ext cx="6172200" cy="4873623"/>
          </a:xfrm>
        </p:spPr>
        <p:txBody>
          <a:bodyPr/>
          <a:lstStyle>
            <a:lvl1pPr marL="0" indent="0">
              <a:buNone/>
              <a:defRPr sz="3200"/>
            </a:lvl1pPr>
          </a:lstStyle>
          <a:p>
            <a:pPr lvl="0"/>
            <a:endParaRPr lang="de-DE"/>
          </a:p>
        </p:txBody>
      </p:sp>
      <p:sp>
        <p:nvSpPr>
          <p:cNvPr id="4" name="Textplatzhalter 3">
            <a:extLst>
              <a:ext uri="{FF2B5EF4-FFF2-40B4-BE49-F238E27FC236}">
                <a16:creationId xmlns:a16="http://schemas.microsoft.com/office/drawing/2014/main" id="{396A6C06-2EF4-49F5-B1B0-60DE0A4DA195}"/>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de-DE"/>
              <a:t>Mastertextformat bearbeiten</a:t>
            </a:r>
          </a:p>
        </p:txBody>
      </p:sp>
      <p:sp>
        <p:nvSpPr>
          <p:cNvPr id="5" name="Datumsplatzhalter 4">
            <a:extLst>
              <a:ext uri="{FF2B5EF4-FFF2-40B4-BE49-F238E27FC236}">
                <a16:creationId xmlns:a16="http://schemas.microsoft.com/office/drawing/2014/main" id="{84E7A9B4-BF36-4564-AA3D-E79C16FA701D}"/>
              </a:ext>
            </a:extLst>
          </p:cNvPr>
          <p:cNvSpPr txBox="1">
            <a:spLocks noGrp="1"/>
          </p:cNvSpPr>
          <p:nvPr>
            <p:ph type="dt" sz="half" idx="7"/>
          </p:nvPr>
        </p:nvSpPr>
        <p:spPr/>
        <p:txBody>
          <a:bodyPr/>
          <a:lstStyle>
            <a:lvl1pPr>
              <a:defRPr/>
            </a:lvl1pPr>
          </a:lstStyle>
          <a:p>
            <a:pPr lvl="0"/>
            <a:fld id="{36C3BF57-3160-4C35-8920-1F7C3D1C085E}" type="datetime1">
              <a:rPr lang="de-DE" smtClean="0"/>
              <a:pPr lvl="0"/>
              <a:t>27.09.2024</a:t>
            </a:fld>
            <a:endParaRPr lang="de-DE"/>
          </a:p>
        </p:txBody>
      </p:sp>
      <p:sp>
        <p:nvSpPr>
          <p:cNvPr id="6" name="Fußzeilenplatzhalter 5">
            <a:extLst>
              <a:ext uri="{FF2B5EF4-FFF2-40B4-BE49-F238E27FC236}">
                <a16:creationId xmlns:a16="http://schemas.microsoft.com/office/drawing/2014/main" id="{39BF2BE6-C86B-4B82-A2B2-4803FBCA2D4A}"/>
              </a:ext>
            </a:extLst>
          </p:cNvPr>
          <p:cNvSpPr txBox="1">
            <a:spLocks noGrp="1"/>
          </p:cNvSpPr>
          <p:nvPr>
            <p:ph type="ftr" sz="quarter" idx="9"/>
          </p:nvPr>
        </p:nvSpPr>
        <p:spPr/>
        <p:txBody>
          <a:bodyPr/>
          <a:lstStyle>
            <a:lvl1pPr>
              <a:defRPr/>
            </a:lvl1pPr>
          </a:lstStyle>
          <a:p>
            <a:pPr lvl="0"/>
            <a:endParaRPr lang="de-DE"/>
          </a:p>
        </p:txBody>
      </p:sp>
      <p:sp>
        <p:nvSpPr>
          <p:cNvPr id="7" name="Foliennummernplatzhalter 6">
            <a:extLst>
              <a:ext uri="{FF2B5EF4-FFF2-40B4-BE49-F238E27FC236}">
                <a16:creationId xmlns:a16="http://schemas.microsoft.com/office/drawing/2014/main" id="{8613A23F-A4D4-4A49-9E37-B7F6CEBACB31}"/>
              </a:ext>
            </a:extLst>
          </p:cNvPr>
          <p:cNvSpPr txBox="1">
            <a:spLocks noGrp="1"/>
          </p:cNvSpPr>
          <p:nvPr>
            <p:ph type="sldNum" sz="quarter" idx="8"/>
          </p:nvPr>
        </p:nvSpPr>
        <p:spPr/>
        <p:txBody>
          <a:bodyPr/>
          <a:lstStyle>
            <a:lvl1pPr>
              <a:defRPr/>
            </a:lvl1pPr>
          </a:lstStyle>
          <a:p>
            <a:pPr lvl="0"/>
            <a:fld id="{D9450740-D384-41F7-94BB-EBB6CF6C04E8}" type="slidenum">
              <a:rPr/>
              <a:pPr lvl="0"/>
              <a:t>‹Nr.›</a:t>
            </a:fld>
            <a:endParaRPr lang="de-DE"/>
          </a:p>
        </p:txBody>
      </p:sp>
    </p:spTree>
    <p:extLst>
      <p:ext uri="{BB962C8B-B14F-4D97-AF65-F5344CB8AC3E}">
        <p14:creationId xmlns:p14="http://schemas.microsoft.com/office/powerpoint/2010/main" val="4123749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184B27-0A37-4489-873C-5CD18FBD1E36}"/>
              </a:ext>
            </a:extLst>
          </p:cNvPr>
          <p:cNvSpPr txBox="1">
            <a:spLocks noGrp="1"/>
          </p:cNvSpPr>
          <p:nvPr>
            <p:ph type="title"/>
          </p:nvPr>
        </p:nvSpPr>
        <p:spPr/>
        <p:txBody>
          <a:bodyPr/>
          <a:lstStyle>
            <a:lvl1pPr>
              <a:defRPr/>
            </a:lvl1pPr>
          </a:lstStyle>
          <a:p>
            <a:pPr lvl="0"/>
            <a:r>
              <a:rPr lang="de-DE"/>
              <a:t>Mastertitelformat bearbeiten</a:t>
            </a:r>
          </a:p>
        </p:txBody>
      </p:sp>
      <p:sp>
        <p:nvSpPr>
          <p:cNvPr id="3" name="Vertikaler Textplatzhalter 2">
            <a:extLst>
              <a:ext uri="{FF2B5EF4-FFF2-40B4-BE49-F238E27FC236}">
                <a16:creationId xmlns:a16="http://schemas.microsoft.com/office/drawing/2014/main" id="{1FE24AD4-CA50-421B-838F-8E4C83E61731}"/>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C71FA01-6521-4501-8E1A-01E17C82387E}"/>
              </a:ext>
            </a:extLst>
          </p:cNvPr>
          <p:cNvSpPr txBox="1">
            <a:spLocks noGrp="1"/>
          </p:cNvSpPr>
          <p:nvPr>
            <p:ph type="dt" sz="half" idx="7"/>
          </p:nvPr>
        </p:nvSpPr>
        <p:spPr/>
        <p:txBody>
          <a:bodyPr/>
          <a:lstStyle>
            <a:lvl1pPr>
              <a:defRPr/>
            </a:lvl1pPr>
          </a:lstStyle>
          <a:p>
            <a:pPr lvl="0"/>
            <a:fld id="{AECFE8ED-6B46-49F0-A846-03174CCF32B1}" type="datetime1">
              <a:rPr lang="de-DE" smtClean="0"/>
              <a:pPr lvl="0"/>
              <a:t>27.09.2024</a:t>
            </a:fld>
            <a:endParaRPr lang="de-DE"/>
          </a:p>
        </p:txBody>
      </p:sp>
      <p:sp>
        <p:nvSpPr>
          <p:cNvPr id="5" name="Fußzeilenplatzhalter 4">
            <a:extLst>
              <a:ext uri="{FF2B5EF4-FFF2-40B4-BE49-F238E27FC236}">
                <a16:creationId xmlns:a16="http://schemas.microsoft.com/office/drawing/2014/main" id="{E5F3BA06-4F61-4B62-A9D0-596E7992BFF0}"/>
              </a:ext>
            </a:extLst>
          </p:cNvPr>
          <p:cNvSpPr txBox="1">
            <a:spLocks noGrp="1"/>
          </p:cNvSpPr>
          <p:nvPr>
            <p:ph type="ftr" sz="quarter" idx="9"/>
          </p:nvPr>
        </p:nvSpPr>
        <p:spPr/>
        <p:txBody>
          <a:bodyPr/>
          <a:lstStyle>
            <a:lvl1pPr>
              <a:defRPr/>
            </a:lvl1pPr>
          </a:lstStyle>
          <a:p>
            <a:pPr lvl="0"/>
            <a:endParaRPr lang="de-DE"/>
          </a:p>
        </p:txBody>
      </p:sp>
      <p:sp>
        <p:nvSpPr>
          <p:cNvPr id="6" name="Foliennummernplatzhalter 5">
            <a:extLst>
              <a:ext uri="{FF2B5EF4-FFF2-40B4-BE49-F238E27FC236}">
                <a16:creationId xmlns:a16="http://schemas.microsoft.com/office/drawing/2014/main" id="{BBE6CD34-46F8-47D8-9C82-DE38FABF0680}"/>
              </a:ext>
            </a:extLst>
          </p:cNvPr>
          <p:cNvSpPr txBox="1">
            <a:spLocks noGrp="1"/>
          </p:cNvSpPr>
          <p:nvPr>
            <p:ph type="sldNum" sz="quarter" idx="8"/>
          </p:nvPr>
        </p:nvSpPr>
        <p:spPr/>
        <p:txBody>
          <a:bodyPr/>
          <a:lstStyle>
            <a:lvl1pPr>
              <a:defRPr/>
            </a:lvl1pPr>
          </a:lstStyle>
          <a:p>
            <a:pPr lvl="0"/>
            <a:fld id="{67CF57EC-FE75-458E-A73F-9522EB281370}" type="slidenum">
              <a:rPr/>
              <a:pPr lvl="0"/>
              <a:t>‹Nr.›</a:t>
            </a:fld>
            <a:endParaRPr lang="de-DE"/>
          </a:p>
        </p:txBody>
      </p:sp>
    </p:spTree>
    <p:extLst>
      <p:ext uri="{BB962C8B-B14F-4D97-AF65-F5344CB8AC3E}">
        <p14:creationId xmlns:p14="http://schemas.microsoft.com/office/powerpoint/2010/main" val="4266263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B0D53A2-8226-4AD9-8BB9-334E2E420CE4}"/>
              </a:ext>
            </a:extLst>
          </p:cNvPr>
          <p:cNvSpPr txBox="1">
            <a:spLocks noGrp="1"/>
          </p:cNvSpPr>
          <p:nvPr>
            <p:ph type="title" orient="vert"/>
          </p:nvPr>
        </p:nvSpPr>
        <p:spPr>
          <a:xfrm>
            <a:off x="8724903" y="365129"/>
            <a:ext cx="2628899" cy="5811834"/>
          </a:xfrm>
        </p:spPr>
        <p:txBody>
          <a:bodyPr vert="eaVert"/>
          <a:lstStyle>
            <a:lvl1pPr>
              <a:defRPr/>
            </a:lvl1pPr>
          </a:lstStyle>
          <a:p>
            <a:pPr lvl="0"/>
            <a:r>
              <a:rPr lang="de-DE"/>
              <a:t>Mastertitelformat bearbeiten</a:t>
            </a:r>
          </a:p>
        </p:txBody>
      </p:sp>
      <p:sp>
        <p:nvSpPr>
          <p:cNvPr id="3" name="Vertikaler Textplatzhalter 2">
            <a:extLst>
              <a:ext uri="{FF2B5EF4-FFF2-40B4-BE49-F238E27FC236}">
                <a16:creationId xmlns:a16="http://schemas.microsoft.com/office/drawing/2014/main" id="{265F1476-81CA-42BA-8F99-8134F5C3D1E7}"/>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0003DD8-32A3-4BA4-B5E1-C2BC1C45A2E3}"/>
              </a:ext>
            </a:extLst>
          </p:cNvPr>
          <p:cNvSpPr txBox="1">
            <a:spLocks noGrp="1"/>
          </p:cNvSpPr>
          <p:nvPr>
            <p:ph type="dt" sz="half" idx="7"/>
          </p:nvPr>
        </p:nvSpPr>
        <p:spPr/>
        <p:txBody>
          <a:bodyPr/>
          <a:lstStyle>
            <a:lvl1pPr>
              <a:defRPr/>
            </a:lvl1pPr>
          </a:lstStyle>
          <a:p>
            <a:pPr lvl="0"/>
            <a:fld id="{72BAB8ED-2DC0-48BC-906B-9B6AAB5319BD}" type="datetime1">
              <a:rPr lang="de-DE" smtClean="0"/>
              <a:pPr lvl="0"/>
              <a:t>27.09.2024</a:t>
            </a:fld>
            <a:endParaRPr lang="de-DE"/>
          </a:p>
        </p:txBody>
      </p:sp>
      <p:sp>
        <p:nvSpPr>
          <p:cNvPr id="5" name="Fußzeilenplatzhalter 4">
            <a:extLst>
              <a:ext uri="{FF2B5EF4-FFF2-40B4-BE49-F238E27FC236}">
                <a16:creationId xmlns:a16="http://schemas.microsoft.com/office/drawing/2014/main" id="{0492556E-B3C4-499C-B345-855811EC260F}"/>
              </a:ext>
            </a:extLst>
          </p:cNvPr>
          <p:cNvSpPr txBox="1">
            <a:spLocks noGrp="1"/>
          </p:cNvSpPr>
          <p:nvPr>
            <p:ph type="ftr" sz="quarter" idx="9"/>
          </p:nvPr>
        </p:nvSpPr>
        <p:spPr/>
        <p:txBody>
          <a:bodyPr/>
          <a:lstStyle>
            <a:lvl1pPr>
              <a:defRPr/>
            </a:lvl1pPr>
          </a:lstStyle>
          <a:p>
            <a:pPr lvl="0"/>
            <a:endParaRPr lang="de-DE"/>
          </a:p>
        </p:txBody>
      </p:sp>
      <p:sp>
        <p:nvSpPr>
          <p:cNvPr id="6" name="Foliennummernplatzhalter 5">
            <a:extLst>
              <a:ext uri="{FF2B5EF4-FFF2-40B4-BE49-F238E27FC236}">
                <a16:creationId xmlns:a16="http://schemas.microsoft.com/office/drawing/2014/main" id="{59EE2754-C12E-43AE-A958-6555DC94CE8A}"/>
              </a:ext>
            </a:extLst>
          </p:cNvPr>
          <p:cNvSpPr txBox="1">
            <a:spLocks noGrp="1"/>
          </p:cNvSpPr>
          <p:nvPr>
            <p:ph type="sldNum" sz="quarter" idx="8"/>
          </p:nvPr>
        </p:nvSpPr>
        <p:spPr/>
        <p:txBody>
          <a:bodyPr/>
          <a:lstStyle>
            <a:lvl1pPr>
              <a:defRPr/>
            </a:lvl1pPr>
          </a:lstStyle>
          <a:p>
            <a:pPr lvl="0"/>
            <a:fld id="{94C015A8-F304-43AB-B6C1-C83032599997}" type="slidenum">
              <a:rPr/>
              <a:pPr lvl="0"/>
              <a:t>‹Nr.›</a:t>
            </a:fld>
            <a:endParaRPr lang="de-DE"/>
          </a:p>
        </p:txBody>
      </p:sp>
    </p:spTree>
    <p:extLst>
      <p:ext uri="{BB962C8B-B14F-4D97-AF65-F5344CB8AC3E}">
        <p14:creationId xmlns:p14="http://schemas.microsoft.com/office/powerpoint/2010/main" val="31284589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9/27/2024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20681974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0518"/>
            <a:ext cx="6970824"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4" y="2222065"/>
            <a:ext cx="6970825"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9" name="Text Placeholder 2">
            <a:extLst>
              <a:ext uri="{FF2B5EF4-FFF2-40B4-BE49-F238E27FC236}">
                <a16:creationId xmlns:a16="http://schemas.microsoft.com/office/drawing/2014/main" id="{D7745948-92EA-3E8A-1DBC-45422E918504}"/>
              </a:ext>
            </a:extLst>
          </p:cNvPr>
          <p:cNvSpPr>
            <a:spLocks noGrp="1"/>
          </p:cNvSpPr>
          <p:nvPr>
            <p:ph type="body" idx="13"/>
          </p:nvPr>
        </p:nvSpPr>
        <p:spPr>
          <a:xfrm>
            <a:off x="1580323" y="3143243"/>
            <a:ext cx="6139069"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3">
            <a:extLst>
              <a:ext uri="{FF2B5EF4-FFF2-40B4-BE49-F238E27FC236}">
                <a16:creationId xmlns:a16="http://schemas.microsoft.com/office/drawing/2014/main" id="{87155554-9334-F8D5-FA7F-80CF2FB3BC78}"/>
              </a:ext>
            </a:extLst>
          </p:cNvPr>
          <p:cNvSpPr>
            <a:spLocks noGrp="1"/>
          </p:cNvSpPr>
          <p:nvPr>
            <p:ph type="body" sz="half" idx="14"/>
          </p:nvPr>
        </p:nvSpPr>
        <p:spPr>
          <a:xfrm>
            <a:off x="1580323" y="3754790"/>
            <a:ext cx="6139068"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1" name="Text Placeholder 2">
            <a:extLst>
              <a:ext uri="{FF2B5EF4-FFF2-40B4-BE49-F238E27FC236}">
                <a16:creationId xmlns:a16="http://schemas.microsoft.com/office/drawing/2014/main" id="{A44C718E-DBD5-B640-39D2-7860AFE27FFB}"/>
              </a:ext>
            </a:extLst>
          </p:cNvPr>
          <p:cNvSpPr>
            <a:spLocks noGrp="1"/>
          </p:cNvSpPr>
          <p:nvPr>
            <p:ph type="body" idx="15"/>
          </p:nvPr>
        </p:nvSpPr>
        <p:spPr>
          <a:xfrm>
            <a:off x="960666" y="4717060"/>
            <a:ext cx="6970823"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Text Placeholder 3">
            <a:extLst>
              <a:ext uri="{FF2B5EF4-FFF2-40B4-BE49-F238E27FC236}">
                <a16:creationId xmlns:a16="http://schemas.microsoft.com/office/drawing/2014/main" id="{BB073C5F-2FFF-4B6A-E630-E112FB5B952B}"/>
              </a:ext>
            </a:extLst>
          </p:cNvPr>
          <p:cNvSpPr>
            <a:spLocks noGrp="1"/>
          </p:cNvSpPr>
          <p:nvPr>
            <p:ph type="body" sz="half" idx="16"/>
          </p:nvPr>
        </p:nvSpPr>
        <p:spPr>
          <a:xfrm>
            <a:off x="960666" y="5328607"/>
            <a:ext cx="6970822"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16" name="Date Placeholder 15">
            <a:extLst>
              <a:ext uri="{FF2B5EF4-FFF2-40B4-BE49-F238E27FC236}">
                <a16:creationId xmlns:a16="http://schemas.microsoft.com/office/drawing/2014/main" id="{30843267-C01A-455A-D8A3-E8A7C6CFB0F6}"/>
              </a:ext>
            </a:extLst>
          </p:cNvPr>
          <p:cNvSpPr>
            <a:spLocks noGrp="1"/>
          </p:cNvSpPr>
          <p:nvPr>
            <p:ph type="dt" sz="half" idx="18"/>
          </p:nvPr>
        </p:nvSpPr>
        <p:spPr/>
        <p:txBody>
          <a:bodyPr/>
          <a:lstStyle/>
          <a:p>
            <a:fld id="{AA8A0EC6-5648-844A-8827-911B00959032}" type="datetimeFigureOut">
              <a:rPr lang="en-US" smtClean="0"/>
              <a:t>9/27/2024</a:t>
            </a:fld>
            <a:endParaRPr lang="en-US"/>
          </a:p>
        </p:txBody>
      </p:sp>
      <p:sp>
        <p:nvSpPr>
          <p:cNvPr id="17" name="Footer Placeholder 16">
            <a:extLst>
              <a:ext uri="{FF2B5EF4-FFF2-40B4-BE49-F238E27FC236}">
                <a16:creationId xmlns:a16="http://schemas.microsoft.com/office/drawing/2014/main" id="{1DAE6A71-9FA2-20A0-D992-DEBF7FF3301E}"/>
              </a:ext>
            </a:extLst>
          </p:cNvPr>
          <p:cNvSpPr>
            <a:spLocks noGrp="1"/>
          </p:cNvSpPr>
          <p:nvPr>
            <p:ph type="ftr" sz="quarter" idx="19"/>
          </p:nvPr>
        </p:nvSpPr>
        <p:spPr>
          <a:xfrm>
            <a:off x="4038600" y="6356350"/>
            <a:ext cx="4114800" cy="365125"/>
          </a:xfrm>
          <a:prstGeom prst="rect">
            <a:avLst/>
          </a:prstGeom>
        </p:spPr>
        <p:txBody>
          <a:bodyPr/>
          <a:lstStyle/>
          <a:p>
            <a:endParaRPr lang="en-US"/>
          </a:p>
        </p:txBody>
      </p:sp>
      <p:sp>
        <p:nvSpPr>
          <p:cNvPr id="5" name="Text Placeholder 4">
            <a:extLst>
              <a:ext uri="{FF2B5EF4-FFF2-40B4-BE49-F238E27FC236}">
                <a16:creationId xmlns:a16="http://schemas.microsoft.com/office/drawing/2014/main" id="{0985D3E6-EA9D-9DE8-6317-6DF86AEEDB42}"/>
              </a:ext>
            </a:extLst>
          </p:cNvPr>
          <p:cNvSpPr>
            <a:spLocks noGrp="1"/>
          </p:cNvSpPr>
          <p:nvPr>
            <p:ph type="body" sz="quarter" idx="20"/>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4968102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9/27/2024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1741166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0518"/>
            <a:ext cx="6970824"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4" y="2222065"/>
            <a:ext cx="6970825"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9" name="Text Placeholder 2">
            <a:extLst>
              <a:ext uri="{FF2B5EF4-FFF2-40B4-BE49-F238E27FC236}">
                <a16:creationId xmlns:a16="http://schemas.microsoft.com/office/drawing/2014/main" id="{D7745948-92EA-3E8A-1DBC-45422E918504}"/>
              </a:ext>
            </a:extLst>
          </p:cNvPr>
          <p:cNvSpPr>
            <a:spLocks noGrp="1"/>
          </p:cNvSpPr>
          <p:nvPr>
            <p:ph type="body" idx="13"/>
          </p:nvPr>
        </p:nvSpPr>
        <p:spPr>
          <a:xfrm>
            <a:off x="1580323" y="3143243"/>
            <a:ext cx="6139069"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3">
            <a:extLst>
              <a:ext uri="{FF2B5EF4-FFF2-40B4-BE49-F238E27FC236}">
                <a16:creationId xmlns:a16="http://schemas.microsoft.com/office/drawing/2014/main" id="{87155554-9334-F8D5-FA7F-80CF2FB3BC78}"/>
              </a:ext>
            </a:extLst>
          </p:cNvPr>
          <p:cNvSpPr>
            <a:spLocks noGrp="1"/>
          </p:cNvSpPr>
          <p:nvPr>
            <p:ph type="body" sz="half" idx="14"/>
          </p:nvPr>
        </p:nvSpPr>
        <p:spPr>
          <a:xfrm>
            <a:off x="1580323" y="3754790"/>
            <a:ext cx="6139068"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1" name="Text Placeholder 2">
            <a:extLst>
              <a:ext uri="{FF2B5EF4-FFF2-40B4-BE49-F238E27FC236}">
                <a16:creationId xmlns:a16="http://schemas.microsoft.com/office/drawing/2014/main" id="{A44C718E-DBD5-B640-39D2-7860AFE27FFB}"/>
              </a:ext>
            </a:extLst>
          </p:cNvPr>
          <p:cNvSpPr>
            <a:spLocks noGrp="1"/>
          </p:cNvSpPr>
          <p:nvPr>
            <p:ph type="body" idx="15"/>
          </p:nvPr>
        </p:nvSpPr>
        <p:spPr>
          <a:xfrm>
            <a:off x="960666" y="4717060"/>
            <a:ext cx="6970823"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Text Placeholder 3">
            <a:extLst>
              <a:ext uri="{FF2B5EF4-FFF2-40B4-BE49-F238E27FC236}">
                <a16:creationId xmlns:a16="http://schemas.microsoft.com/office/drawing/2014/main" id="{BB073C5F-2FFF-4B6A-E630-E112FB5B952B}"/>
              </a:ext>
            </a:extLst>
          </p:cNvPr>
          <p:cNvSpPr>
            <a:spLocks noGrp="1"/>
          </p:cNvSpPr>
          <p:nvPr>
            <p:ph type="body" sz="half" idx="16"/>
          </p:nvPr>
        </p:nvSpPr>
        <p:spPr>
          <a:xfrm>
            <a:off x="960666" y="5328607"/>
            <a:ext cx="6970822"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16" name="Date Placeholder 15">
            <a:extLst>
              <a:ext uri="{FF2B5EF4-FFF2-40B4-BE49-F238E27FC236}">
                <a16:creationId xmlns:a16="http://schemas.microsoft.com/office/drawing/2014/main" id="{30843267-C01A-455A-D8A3-E8A7C6CFB0F6}"/>
              </a:ext>
            </a:extLst>
          </p:cNvPr>
          <p:cNvSpPr>
            <a:spLocks noGrp="1"/>
          </p:cNvSpPr>
          <p:nvPr>
            <p:ph type="dt" sz="half" idx="18"/>
          </p:nvPr>
        </p:nvSpPr>
        <p:spPr/>
        <p:txBody>
          <a:bodyPr/>
          <a:lstStyle/>
          <a:p>
            <a:fld id="{AA8A0EC6-5648-844A-8827-911B00959032}" type="datetimeFigureOut">
              <a:rPr lang="en-US" smtClean="0"/>
              <a:t>9/27/2024</a:t>
            </a:fld>
            <a:endParaRPr lang="en-US"/>
          </a:p>
        </p:txBody>
      </p:sp>
      <p:sp>
        <p:nvSpPr>
          <p:cNvPr id="17" name="Footer Placeholder 16">
            <a:extLst>
              <a:ext uri="{FF2B5EF4-FFF2-40B4-BE49-F238E27FC236}">
                <a16:creationId xmlns:a16="http://schemas.microsoft.com/office/drawing/2014/main" id="{1DAE6A71-9FA2-20A0-D992-DEBF7FF3301E}"/>
              </a:ext>
            </a:extLst>
          </p:cNvPr>
          <p:cNvSpPr>
            <a:spLocks noGrp="1"/>
          </p:cNvSpPr>
          <p:nvPr>
            <p:ph type="ftr" sz="quarter" idx="19"/>
          </p:nvPr>
        </p:nvSpPr>
        <p:spPr>
          <a:xfrm>
            <a:off x="4038600" y="6356350"/>
            <a:ext cx="4114800" cy="365125"/>
          </a:xfrm>
          <a:prstGeom prst="rect">
            <a:avLst/>
          </a:prstGeom>
        </p:spPr>
        <p:txBody>
          <a:bodyPr/>
          <a:lstStyle/>
          <a:p>
            <a:endParaRPr lang="en-US"/>
          </a:p>
        </p:txBody>
      </p:sp>
      <p:sp>
        <p:nvSpPr>
          <p:cNvPr id="5" name="Text Placeholder 4">
            <a:extLst>
              <a:ext uri="{FF2B5EF4-FFF2-40B4-BE49-F238E27FC236}">
                <a16:creationId xmlns:a16="http://schemas.microsoft.com/office/drawing/2014/main" id="{0985D3E6-EA9D-9DE8-6317-6DF86AEEDB42}"/>
              </a:ext>
            </a:extLst>
          </p:cNvPr>
          <p:cNvSpPr>
            <a:spLocks noGrp="1"/>
          </p:cNvSpPr>
          <p:nvPr>
            <p:ph type="body" sz="quarter" idx="20"/>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0148219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9/27/2024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2" name="Text Placeholder 2">
            <a:extLst>
              <a:ext uri="{FF2B5EF4-FFF2-40B4-BE49-F238E27FC236}">
                <a16:creationId xmlns:a16="http://schemas.microsoft.com/office/drawing/2014/main" id="{AC6C789A-7FB2-432A-6019-3F62E5386F29}"/>
              </a:ext>
            </a:extLst>
          </p:cNvPr>
          <p:cNvSpPr>
            <a:spLocks noGrp="1"/>
          </p:cNvSpPr>
          <p:nvPr>
            <p:ph type="body" idx="21"/>
          </p:nvPr>
        </p:nvSpPr>
        <p:spPr>
          <a:xfrm>
            <a:off x="7987745"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3" name="Text Placeholder 3">
            <a:extLst>
              <a:ext uri="{FF2B5EF4-FFF2-40B4-BE49-F238E27FC236}">
                <a16:creationId xmlns:a16="http://schemas.microsoft.com/office/drawing/2014/main" id="{F672CBAF-4BDE-95E9-99A1-9EDDBDEF84DC}"/>
              </a:ext>
            </a:extLst>
          </p:cNvPr>
          <p:cNvSpPr>
            <a:spLocks noGrp="1"/>
          </p:cNvSpPr>
          <p:nvPr>
            <p:ph type="body" sz="half" idx="22"/>
          </p:nvPr>
        </p:nvSpPr>
        <p:spPr>
          <a:xfrm>
            <a:off x="7987745"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609600" y="5692875"/>
            <a:ext cx="10972800" cy="539496"/>
          </a:xfrm>
        </p:spPr>
        <p:txBody>
          <a:bodyPr/>
          <a:lstStyle/>
          <a:p>
            <a:endParaRPr lang="en-US"/>
          </a:p>
        </p:txBody>
      </p:sp>
    </p:spTree>
    <p:extLst>
      <p:ext uri="{BB962C8B-B14F-4D97-AF65-F5344CB8AC3E}">
        <p14:creationId xmlns:p14="http://schemas.microsoft.com/office/powerpoint/2010/main" val="35215433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9/27/2024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826241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40956649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9/27/2024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6" y="2185521"/>
            <a:ext cx="5334003"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5334002" cy="2044898"/>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782209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2324234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9/27/2024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1728"/>
            <a:ext cx="6922301" cy="562749"/>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178669"/>
            <a:ext cx="6922300" cy="837012"/>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1146198" y="3092460"/>
            <a:ext cx="6736768" cy="622646"/>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1146197" y="3689968"/>
            <a:ext cx="6736767" cy="926101"/>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1378113" y="4763061"/>
            <a:ext cx="6504852" cy="581992"/>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1378112" y="5380382"/>
            <a:ext cx="6504851" cy="865633"/>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Text Placeholder 4">
            <a:extLst>
              <a:ext uri="{FF2B5EF4-FFF2-40B4-BE49-F238E27FC236}">
                <a16:creationId xmlns:a16="http://schemas.microsoft.com/office/drawing/2014/main" id="{231F54DF-E984-A005-B56B-B62147C13B6C}"/>
              </a:ext>
            </a:extLst>
          </p:cNvPr>
          <p:cNvSpPr>
            <a:spLocks noGrp="1"/>
          </p:cNvSpPr>
          <p:nvPr>
            <p:ph type="body" sz="quarter" idx="22"/>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5071602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9/27/2024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2439"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2439"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6426387"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6426387"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61C98F61-9164-7CDA-F0A4-B90327F23F7A}"/>
              </a:ext>
            </a:extLst>
          </p:cNvPr>
          <p:cNvSpPr>
            <a:spLocks noGrp="1"/>
          </p:cNvSpPr>
          <p:nvPr>
            <p:ph type="pic" sz="quarter" idx="22"/>
          </p:nvPr>
        </p:nvSpPr>
        <p:spPr>
          <a:xfrm>
            <a:off x="6426200" y="3752850"/>
            <a:ext cx="5156200" cy="2457450"/>
          </a:xfrm>
        </p:spPr>
        <p:txBody>
          <a:bodyPr/>
          <a:lstStyle/>
          <a:p>
            <a:endParaRPr lang="en-US"/>
          </a:p>
        </p:txBody>
      </p:sp>
    </p:spTree>
    <p:extLst>
      <p:ext uri="{BB962C8B-B14F-4D97-AF65-F5344CB8AC3E}">
        <p14:creationId xmlns:p14="http://schemas.microsoft.com/office/powerpoint/2010/main" val="1590724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362553"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9/27/2024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537496"/>
            <a:ext cx="3259180" cy="1215184"/>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4712973"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4712973" y="2537495"/>
            <a:ext cx="3259180" cy="1197477"/>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7011488"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7011488"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BBB6EDE2-F53E-7B97-FF80-7764EECA4CCF}"/>
              </a:ext>
            </a:extLst>
          </p:cNvPr>
          <p:cNvSpPr>
            <a:spLocks noGrp="1"/>
          </p:cNvSpPr>
          <p:nvPr>
            <p:ph type="pic" sz="quarter" idx="22"/>
          </p:nvPr>
        </p:nvSpPr>
        <p:spPr>
          <a:xfrm>
            <a:off x="8485188" y="0"/>
            <a:ext cx="3706812" cy="6858000"/>
          </a:xfrm>
        </p:spPr>
        <p:txBody>
          <a:bodyPr/>
          <a:lstStyle/>
          <a:p>
            <a:endParaRPr lang="en-US"/>
          </a:p>
        </p:txBody>
      </p:sp>
    </p:spTree>
    <p:extLst>
      <p:ext uri="{BB962C8B-B14F-4D97-AF65-F5344CB8AC3E}">
        <p14:creationId xmlns:p14="http://schemas.microsoft.com/office/powerpoint/2010/main" val="7266216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681E5-DE3E-1E52-3179-344AB5B2A570}"/>
              </a:ext>
            </a:extLst>
          </p:cNvPr>
          <p:cNvSpPr>
            <a:spLocks noGrp="1"/>
          </p:cNvSpPr>
          <p:nvPr>
            <p:ph type="title"/>
          </p:nvPr>
        </p:nvSpPr>
        <p:spPr>
          <a:xfrm>
            <a:off x="609600" y="363537"/>
            <a:ext cx="10972800" cy="123048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89A41B8-CF99-8A7C-E16D-CFEF1E099C4C}"/>
              </a:ext>
            </a:extLst>
          </p:cNvPr>
          <p:cNvSpPr>
            <a:spLocks noGrp="1"/>
          </p:cNvSpPr>
          <p:nvPr>
            <p:ph type="dt" sz="half" idx="10"/>
          </p:nvPr>
        </p:nvSpPr>
        <p:spPr/>
        <p:txBody>
          <a:bodyPr/>
          <a:lstStyle/>
          <a:p>
            <a:fld id="{AA8A0EC6-5648-844A-8827-911B00959032}" type="datetimeFigureOut">
              <a:rPr lang="en-US" smtClean="0"/>
              <a:t>9/27/2024</a:t>
            </a:fld>
            <a:endParaRPr lang="en-US"/>
          </a:p>
        </p:txBody>
      </p:sp>
      <p:sp>
        <p:nvSpPr>
          <p:cNvPr id="4" name="Footer Placeholder 3">
            <a:extLst>
              <a:ext uri="{FF2B5EF4-FFF2-40B4-BE49-F238E27FC236}">
                <a16:creationId xmlns:a16="http://schemas.microsoft.com/office/drawing/2014/main" id="{F9989524-6BA7-0F2E-1749-175C6928696B}"/>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21865740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E6759F-66EA-8EE3-A2F4-F15BA2F9B5C8}"/>
              </a:ext>
            </a:extLst>
          </p:cNvPr>
          <p:cNvSpPr>
            <a:spLocks noGrp="1"/>
          </p:cNvSpPr>
          <p:nvPr>
            <p:ph type="dt" sz="half" idx="10"/>
          </p:nvPr>
        </p:nvSpPr>
        <p:spPr/>
        <p:txBody>
          <a:bodyPr/>
          <a:lstStyle/>
          <a:p>
            <a:fld id="{AA8A0EC6-5648-844A-8827-911B00959032}" type="datetimeFigureOut">
              <a:rPr lang="en-US" smtClean="0"/>
              <a:t>9/27/2024</a:t>
            </a:fld>
            <a:endParaRPr lang="en-US"/>
          </a:p>
        </p:txBody>
      </p:sp>
      <p:sp>
        <p:nvSpPr>
          <p:cNvPr id="3" name="Footer Placeholder 2">
            <a:extLst>
              <a:ext uri="{FF2B5EF4-FFF2-40B4-BE49-F238E27FC236}">
                <a16:creationId xmlns:a16="http://schemas.microsoft.com/office/drawing/2014/main" id="{46548357-3F2C-483C-C0FC-FD9FB673CEB7}"/>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30580309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9/27/2024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35030922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1534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112AF593-2E46-4328-A45F-BBF963768817}"/>
              </a:ext>
            </a:extLst>
          </p:cNvPr>
          <p:cNvSpPr/>
          <p:nvPr userDrawn="1"/>
        </p:nvSpPr>
        <p:spPr>
          <a:xfrm>
            <a:off x="0" y="-18658"/>
            <a:ext cx="12192000" cy="6898433"/>
          </a:xfrm>
          <a:prstGeom prst="rect">
            <a:avLst/>
          </a:prstGeom>
          <a:solidFill>
            <a:srgbClr val="212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platzhalter 1">
            <a:extLst>
              <a:ext uri="{FF2B5EF4-FFF2-40B4-BE49-F238E27FC236}">
                <a16:creationId xmlns:a16="http://schemas.microsoft.com/office/drawing/2014/main" id="{065531FB-9ED1-4DA0-AB04-E80967B4502C}"/>
              </a:ext>
            </a:extLst>
          </p:cNvPr>
          <p:cNvSpPr txBox="1">
            <a:spLocks noGrp="1"/>
          </p:cNvSpPr>
          <p:nvPr>
            <p:ph type="title"/>
          </p:nvPr>
        </p:nvSpPr>
        <p:spPr>
          <a:xfrm>
            <a:off x="838203" y="329960"/>
            <a:ext cx="10515600" cy="1325559"/>
          </a:xfrm>
          <a:prstGeom prst="rect">
            <a:avLst/>
          </a:prstGeom>
          <a:noFill/>
          <a:ln>
            <a:noFill/>
          </a:ln>
        </p:spPr>
        <p:txBody>
          <a:bodyPr vert="horz" wrap="square" lIns="91440" tIns="45720" rIns="91440" bIns="45720" anchor="ctr" anchorCtr="0" compatLnSpc="1">
            <a:normAutofit/>
          </a:bodyPr>
          <a:lstStyle/>
          <a:p>
            <a:pPr lvl="0"/>
            <a:r>
              <a:rPr lang="de-DE" dirty="0"/>
              <a:t>Mastertitelformat bearbeiten</a:t>
            </a:r>
          </a:p>
        </p:txBody>
      </p:sp>
      <p:sp>
        <p:nvSpPr>
          <p:cNvPr id="3" name="Textplatzhalter 2">
            <a:extLst>
              <a:ext uri="{FF2B5EF4-FFF2-40B4-BE49-F238E27FC236}">
                <a16:creationId xmlns:a16="http://schemas.microsoft.com/office/drawing/2014/main" id="{02551D91-259D-4B73-907E-107E4722C802}"/>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D511A8B0-6EB4-4CA9-A75F-CA98148A01E5}"/>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de-DE" sz="1200" b="0" i="0" u="none" strike="noStrike" kern="1200" cap="none" spc="0" baseline="0">
                <a:solidFill>
                  <a:srgbClr val="898989"/>
                </a:solidFill>
                <a:uFillTx/>
                <a:latin typeface="Calibri"/>
              </a:defRPr>
            </a:lvl1pPr>
          </a:lstStyle>
          <a:p>
            <a:pPr lvl="0"/>
            <a:fld id="{FEBCE79C-EE65-40E0-B411-19A96B66211C}" type="datetime1">
              <a:rPr lang="de-DE" smtClean="0"/>
              <a:pPr lvl="0"/>
              <a:t>27.09.2024</a:t>
            </a:fld>
            <a:endParaRPr lang="de-DE"/>
          </a:p>
        </p:txBody>
      </p:sp>
      <p:sp>
        <p:nvSpPr>
          <p:cNvPr id="5" name="Fußzeilenplatzhalter 4">
            <a:extLst>
              <a:ext uri="{FF2B5EF4-FFF2-40B4-BE49-F238E27FC236}">
                <a16:creationId xmlns:a16="http://schemas.microsoft.com/office/drawing/2014/main" id="{20072AD3-E7A6-4D88-8555-2D1811F28FB9}"/>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de-DE" sz="1200" b="0" i="0" u="none" strike="noStrike" kern="1200" cap="none" spc="0" baseline="0">
                <a:solidFill>
                  <a:srgbClr val="898989"/>
                </a:solidFill>
                <a:uFillTx/>
                <a:latin typeface="Calibri"/>
              </a:defRPr>
            </a:lvl1pPr>
          </a:lstStyle>
          <a:p>
            <a:pPr lvl="0"/>
            <a:endParaRPr lang="de-DE"/>
          </a:p>
        </p:txBody>
      </p:sp>
      <p:sp>
        <p:nvSpPr>
          <p:cNvPr id="6" name="Foliennummernplatzhalter 5">
            <a:extLst>
              <a:ext uri="{FF2B5EF4-FFF2-40B4-BE49-F238E27FC236}">
                <a16:creationId xmlns:a16="http://schemas.microsoft.com/office/drawing/2014/main" id="{2584011D-3192-42E6-A22E-69CB71B7419C}"/>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de-DE" sz="1200" b="0" i="0" u="none" strike="noStrike" kern="1200" cap="none" spc="0" baseline="0">
                <a:solidFill>
                  <a:schemeClr val="bg1"/>
                </a:solidFill>
                <a:uFillTx/>
                <a:latin typeface="Calibri"/>
              </a:defRPr>
            </a:lvl1pPr>
          </a:lstStyle>
          <a:p>
            <a:fld id="{7F1296C6-CA59-4BF0-B6D0-43501DCC4E28}" type="slidenum">
              <a:rPr lang="de-DE" smtClean="0"/>
              <a:pPr/>
              <a:t>‹Nr.›</a:t>
            </a:fld>
            <a:endParaRPr lang="de-DE" dirty="0"/>
          </a:p>
        </p:txBody>
      </p:sp>
      <p:pic>
        <p:nvPicPr>
          <p:cNvPr id="14" name="Grafik 13">
            <a:extLst>
              <a:ext uri="{FF2B5EF4-FFF2-40B4-BE49-F238E27FC236}">
                <a16:creationId xmlns:a16="http://schemas.microsoft.com/office/drawing/2014/main" id="{39C720AD-99D5-432E-95FE-9566AE0C219E}"/>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96715" y="6161822"/>
            <a:ext cx="12288715" cy="250629"/>
          </a:xfrm>
          <a:prstGeom prst="rect">
            <a:avLst/>
          </a:prstGeom>
        </p:spPr>
      </p:pic>
      <p:pic>
        <p:nvPicPr>
          <p:cNvPr id="8" name="Grafik 7">
            <a:extLst>
              <a:ext uri="{FF2B5EF4-FFF2-40B4-BE49-F238E27FC236}">
                <a16:creationId xmlns:a16="http://schemas.microsoft.com/office/drawing/2014/main" id="{C75CF7C3-1223-4706-A150-719852AA8BF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9254765" y="6359372"/>
            <a:ext cx="1603735" cy="43236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4" r:id="rId12"/>
    <p:sldLayoutId id="2147483675" r:id="rId13"/>
  </p:sldLayoutIdLst>
  <p:hf hdr="0" ftr="0" dt="0"/>
  <p:txStyles>
    <p:titleStyle>
      <a:lvl1pPr marL="0" marR="0" lvl="0" indent="0" algn="l" defTabSz="914400" rtl="0" fontAlgn="auto" hangingPunct="1">
        <a:lnSpc>
          <a:spcPct val="90000"/>
        </a:lnSpc>
        <a:spcBef>
          <a:spcPts val="0"/>
        </a:spcBef>
        <a:spcAft>
          <a:spcPts val="0"/>
        </a:spcAft>
        <a:buNone/>
        <a:tabLst/>
        <a:defRPr lang="de-DE" sz="3200" b="1" i="0" u="none" strike="noStrike" kern="1200" cap="none" spc="0" baseline="0">
          <a:solidFill>
            <a:srgbClr val="030106"/>
          </a:solidFill>
          <a:uFillTx/>
          <a:latin typeface="Corbel" panose="020B0503020204020204" pitchFamily="34" charset="0"/>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de-DE" sz="1800" b="0" i="0" u="none" strike="noStrike" kern="1200" cap="none" spc="0" baseline="0">
          <a:solidFill>
            <a:srgbClr val="000000"/>
          </a:solidFill>
          <a:uFillTx/>
          <a:latin typeface="Corbel" panose="020B0503020204020204" pitchFamily="34" charset="0"/>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de-DE" sz="1800" b="0" i="0" u="none" strike="noStrike" kern="1200" cap="none" spc="0" baseline="0">
          <a:solidFill>
            <a:srgbClr val="000000"/>
          </a:solidFill>
          <a:uFillTx/>
          <a:latin typeface="Corbel" panose="020B0503020204020204" pitchFamily="34" charset="0"/>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de-DE" sz="1800" b="0" i="0" u="none" strike="noStrike" kern="1200" cap="none" spc="0" baseline="0">
          <a:solidFill>
            <a:srgbClr val="000000"/>
          </a:solidFill>
          <a:uFillTx/>
          <a:latin typeface="Corbel" panose="020B0503020204020204" pitchFamily="34" charset="0"/>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de-DE" sz="1800" b="0" i="0" u="none" strike="noStrike" kern="1200" cap="none" spc="0" baseline="0">
          <a:solidFill>
            <a:srgbClr val="000000"/>
          </a:solidFill>
          <a:uFillTx/>
          <a:latin typeface="Corbel" panose="020B0503020204020204" pitchFamily="34" charset="0"/>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de-DE" sz="1800" b="0" i="0" u="none" strike="noStrike" kern="1200" cap="none" spc="0" baseline="0">
          <a:solidFill>
            <a:srgbClr val="000000"/>
          </a:solidFill>
          <a:uFillTx/>
          <a:latin typeface="Corbel" panose="020B05030202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357E25-C674-3745-6594-912F15B9826E}"/>
              </a:ext>
            </a:extLst>
          </p:cNvPr>
          <p:cNvSpPr>
            <a:spLocks noGrp="1"/>
          </p:cNvSpPr>
          <p:nvPr>
            <p:ph type="body" idx="1"/>
          </p:nvPr>
        </p:nvSpPr>
        <p:spPr>
          <a:xfrm>
            <a:off x="952500" y="1847056"/>
            <a:ext cx="106299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F64DF9-DAEC-F283-848F-16438F855A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A0EC6-5648-844A-8827-911B00959032}" type="datetimeFigureOut">
              <a:rPr lang="en-US" smtClean="0"/>
              <a:t>9/27/2024</a:t>
            </a:fld>
            <a:endParaRPr lang="en-US"/>
          </a:p>
        </p:txBody>
      </p:sp>
      <p:sp>
        <p:nvSpPr>
          <p:cNvPr id="10" name="Title Placeholder 9">
            <a:extLst>
              <a:ext uri="{FF2B5EF4-FFF2-40B4-BE49-F238E27FC236}">
                <a16:creationId xmlns:a16="http://schemas.microsoft.com/office/drawing/2014/main" id="{2390A06B-2D1F-A145-446B-BF268052479A}"/>
              </a:ext>
            </a:extLst>
          </p:cNvPr>
          <p:cNvSpPr>
            <a:spLocks noGrp="1"/>
          </p:cNvSpPr>
          <p:nvPr>
            <p:ph type="title"/>
          </p:nvPr>
        </p:nvSpPr>
        <p:spPr>
          <a:xfrm>
            <a:off x="952500" y="363537"/>
            <a:ext cx="10629900" cy="1236663"/>
          </a:xfrm>
          <a:prstGeom prst="rect">
            <a:avLst/>
          </a:prstGeom>
        </p:spPr>
        <p:txBody>
          <a:bodyPr vert="horz" lIns="91440" tIns="45720" rIns="91440" bIns="45720" rtlCol="0" anchor="ctr">
            <a:normAutofit/>
          </a:bodyPr>
          <a:lstStyle/>
          <a:p>
            <a:r>
              <a:rPr lang="en-US" dirty="0"/>
              <a:t>Click to edit Master title style</a:t>
            </a:r>
          </a:p>
        </p:txBody>
      </p:sp>
      <p:sp>
        <p:nvSpPr>
          <p:cNvPr id="13" name="Footer Placeholder 12">
            <a:extLst>
              <a:ext uri="{FF2B5EF4-FFF2-40B4-BE49-F238E27FC236}">
                <a16:creationId xmlns:a16="http://schemas.microsoft.com/office/drawing/2014/main" id="{2D227A9A-BF27-C878-C29C-004A9358CE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10713954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5" r:id="rId3"/>
    <p:sldLayoutId id="2147483671" r:id="rId4"/>
    <p:sldLayoutId id="2147483672" r:id="rId5"/>
    <p:sldLayoutId id="2147483666" r:id="rId6"/>
    <p:sldLayoutId id="2147483667" r:id="rId7"/>
    <p:sldLayoutId id="2147483668" r:id="rId8"/>
    <p:sldLayoutId id="2147483669" r:id="rId9"/>
    <p:sldLayoutId id="2147483670" r:id="rId10"/>
    <p:sldLayoutId id="2147483660" r:id="rId11"/>
    <p:sldLayoutId id="2147483673" r:id="rId12"/>
  </p:sldLayoutIdLst>
  <p:txStyles>
    <p:titleStyle>
      <a:lvl1pPr algn="l" defTabSz="914400" rtl="0" eaLnBrk="1" latinLnBrk="0" hangingPunct="1">
        <a:lnSpc>
          <a:spcPct val="90000"/>
        </a:lnSpc>
        <a:spcBef>
          <a:spcPct val="0"/>
        </a:spcBef>
        <a:buNone/>
        <a:defRPr sz="4400" kern="1200">
          <a:solidFill>
            <a:schemeClr val="tx1">
              <a:lumMod val="75000"/>
              <a:lumOff val="25000"/>
            </a:schemeClr>
          </a:solidFill>
          <a:latin typeface="+mn-lt"/>
          <a:ea typeface="+mj-ea"/>
          <a:cs typeface="MV Boli" panose="0200050003020009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
          <p15:clr>
            <a:srgbClr val="F26B43"/>
          </p15:clr>
        </p15:guide>
        <p15:guide id="2" pos="384">
          <p15:clr>
            <a:srgbClr val="F26B43"/>
          </p15:clr>
        </p15:guide>
        <p15:guide id="3" pos="600">
          <p15:clr>
            <a:srgbClr val="F26B43"/>
          </p15:clr>
        </p15:guide>
        <p15:guide id="4" pos="7296">
          <p15:clr>
            <a:srgbClr val="F26B43"/>
          </p15:clr>
        </p15:guide>
        <p15:guide id="5" orient="horz" pos="3912">
          <p15:clr>
            <a:srgbClr val="F26B43"/>
          </p15:clr>
        </p15:guide>
        <p15:guide id="6" orient="horz" pos="100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3.svg"/><Relationship Id="rId12" Type="http://schemas.openxmlformats.org/officeDocument/2006/relationships/image" Target="../media/image17.sv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2.png"/><Relationship Id="rId11" Type="http://schemas.openxmlformats.org/officeDocument/2006/relationships/image" Target="../media/image16.png"/><Relationship Id="rId5" Type="http://schemas.openxmlformats.org/officeDocument/2006/relationships/image" Target="../media/image15.svg"/><Relationship Id="rId10" Type="http://schemas.openxmlformats.org/officeDocument/2006/relationships/image" Target="../media/image11.svg"/><Relationship Id="rId4" Type="http://schemas.openxmlformats.org/officeDocument/2006/relationships/image" Target="../media/image14.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9.jpg"/><Relationship Id="rId5" Type="http://schemas.openxmlformats.org/officeDocument/2006/relationships/image" Target="../media/image15.sv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video" Target="https://www.youtube.com/embed/lzApLSza14g?feature=oembed" TargetMode="External"/><Relationship Id="rId5" Type="http://schemas.openxmlformats.org/officeDocument/2006/relationships/image" Target="../media/image21.jpe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12.xml"/><Relationship Id="rId1" Type="http://schemas.openxmlformats.org/officeDocument/2006/relationships/video" Target="https://www.youtube.com/embed/lzApLSza14g?feature=oembe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5.sv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3.svg"/><Relationship Id="rId12" Type="http://schemas.openxmlformats.org/officeDocument/2006/relationships/image" Target="../media/image17.sv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2.png"/><Relationship Id="rId11" Type="http://schemas.openxmlformats.org/officeDocument/2006/relationships/image" Target="../media/image16.png"/><Relationship Id="rId5" Type="http://schemas.openxmlformats.org/officeDocument/2006/relationships/image" Target="../media/image15.svg"/><Relationship Id="rId10" Type="http://schemas.openxmlformats.org/officeDocument/2006/relationships/image" Target="../media/image11.svg"/><Relationship Id="rId4" Type="http://schemas.openxmlformats.org/officeDocument/2006/relationships/image" Target="../media/image14.png"/><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22.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9.png"/><Relationship Id="rId4" Type="http://schemas.openxmlformats.org/officeDocument/2006/relationships/image" Target="../media/image23.png"/><Relationship Id="rId9"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2.png"/><Relationship Id="rId7" Type="http://schemas.openxmlformats.org/officeDocument/2006/relationships/image" Target="../media/image13.sv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23.png"/><Relationship Id="rId9"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2.png"/><Relationship Id="rId7" Type="http://schemas.openxmlformats.org/officeDocument/2006/relationships/image" Target="../media/image13.sv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23.png"/><Relationship Id="rId9"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6.tmp"/><Relationship Id="rId7" Type="http://schemas.openxmlformats.org/officeDocument/2006/relationships/image" Target="../media/image13.sv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27.tmp"/></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13.sv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13.sv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13.sv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13.sv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13.sv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13.sv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22.png"/><Relationship Id="rId7"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3.sv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13.sv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3.svg"/><Relationship Id="rId12" Type="http://schemas.openxmlformats.org/officeDocument/2006/relationships/image" Target="../media/image17.sv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12.png"/><Relationship Id="rId11" Type="http://schemas.openxmlformats.org/officeDocument/2006/relationships/image" Target="../media/image16.png"/><Relationship Id="rId5" Type="http://schemas.openxmlformats.org/officeDocument/2006/relationships/image" Target="../media/image15.svg"/><Relationship Id="rId10" Type="http://schemas.openxmlformats.org/officeDocument/2006/relationships/image" Target="../media/image11.svg"/><Relationship Id="rId4" Type="http://schemas.openxmlformats.org/officeDocument/2006/relationships/image" Target="../media/image14.png"/><Relationship Id="rId9"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37.jpg"/><Relationship Id="rId7"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38.jpg"/><Relationship Id="rId7"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40.jpg"/><Relationship Id="rId7"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hyperlink" Target="mailto:weiler@simdustry.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437B7659-36EB-4B27-BDFA-DD1AD644F9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7846" y="3620278"/>
            <a:ext cx="9374154" cy="2124041"/>
          </a:xfrm>
          <a:prstGeom prst="rect">
            <a:avLst/>
          </a:prstGeom>
        </p:spPr>
      </p:pic>
      <p:pic>
        <p:nvPicPr>
          <p:cNvPr id="20" name="Grafik 19">
            <a:extLst>
              <a:ext uri="{FF2B5EF4-FFF2-40B4-BE49-F238E27FC236}">
                <a16:creationId xmlns:a16="http://schemas.microsoft.com/office/drawing/2014/main" id="{E3E621F6-8B69-46A4-8A40-2C501D976C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6865" y="2633437"/>
            <a:ext cx="3722914" cy="3722914"/>
          </a:xfrm>
          <a:prstGeom prst="rect">
            <a:avLst/>
          </a:prstGeom>
        </p:spPr>
      </p:pic>
      <p:sp>
        <p:nvSpPr>
          <p:cNvPr id="14" name="Foliennummernplatzhalter 13">
            <a:extLst>
              <a:ext uri="{FF2B5EF4-FFF2-40B4-BE49-F238E27FC236}">
                <a16:creationId xmlns:a16="http://schemas.microsoft.com/office/drawing/2014/main" id="{BADB1150-2798-4B45-9DDB-667BE7293208}"/>
              </a:ext>
            </a:extLst>
          </p:cNvPr>
          <p:cNvSpPr>
            <a:spLocks noGrp="1"/>
          </p:cNvSpPr>
          <p:nvPr>
            <p:ph type="sldNum" sz="quarter" idx="8"/>
          </p:nvPr>
        </p:nvSpPr>
        <p:spPr/>
        <p:txBody>
          <a:bodyPr/>
          <a:lstStyle/>
          <a:p>
            <a:fld id="{8F638010-806E-45AE-A2E0-6786849176DE}" type="slidenum">
              <a:rPr lang="de-DE" smtClean="0"/>
              <a:pPr/>
              <a:t>1</a:t>
            </a:fld>
            <a:endParaRPr lang="de-DE" dirty="0"/>
          </a:p>
        </p:txBody>
      </p:sp>
      <p:sp>
        <p:nvSpPr>
          <p:cNvPr id="8" name="Rechteck 7">
            <a:extLst>
              <a:ext uri="{FF2B5EF4-FFF2-40B4-BE49-F238E27FC236}">
                <a16:creationId xmlns:a16="http://schemas.microsoft.com/office/drawing/2014/main" id="{2A15259F-4928-4F5D-A55F-AD315B676CA3}"/>
              </a:ext>
            </a:extLst>
          </p:cNvPr>
          <p:cNvSpPr/>
          <p:nvPr/>
        </p:nvSpPr>
        <p:spPr>
          <a:xfrm>
            <a:off x="4082844" y="3924277"/>
            <a:ext cx="8273195" cy="1077218"/>
          </a:xfrm>
          <a:prstGeom prst="rect">
            <a:avLst/>
          </a:prstGeom>
        </p:spPr>
        <p:txBody>
          <a:bodyPr wrap="square">
            <a:spAutoFit/>
          </a:bodyPr>
          <a:lstStyle/>
          <a:p>
            <a:pPr algn="ctr"/>
            <a:r>
              <a:rPr lang="en-US" sz="3200" b="1" dirty="0">
                <a:latin typeface="Corbel" panose="020B0503020204020204" pitchFamily="34" charset="0"/>
                <a:cs typeface="Arial" pitchFamily="34"/>
              </a:rPr>
              <a:t>SIMDUSTRY® First Time </a:t>
            </a:r>
            <a:r>
              <a:rPr lang="de-DE" sz="3200" b="1" dirty="0">
                <a:latin typeface="Corbel" panose="020B0503020204020204" pitchFamily="34" charset="0"/>
                <a:cs typeface="Arial" pitchFamily="34"/>
              </a:rPr>
              <a:t>Leader </a:t>
            </a:r>
          </a:p>
          <a:p>
            <a:pPr algn="ctr"/>
            <a:r>
              <a:rPr lang="de-DE" sz="3200" b="1" dirty="0">
                <a:latin typeface="Corbel" panose="020B0503020204020204" pitchFamily="34" charset="0"/>
                <a:cs typeface="Arial" pitchFamily="34"/>
              </a:rPr>
              <a:t>Programm für Muscat Bay</a:t>
            </a:r>
            <a:endParaRPr lang="de-DE" sz="3200" b="1" i="1" dirty="0">
              <a:latin typeface="Corbel" panose="020B0503020204020204" pitchFamily="34" charset="0"/>
              <a:cs typeface="Arial" pitchFamily="34"/>
            </a:endParaRPr>
          </a:p>
        </p:txBody>
      </p:sp>
      <p:pic>
        <p:nvPicPr>
          <p:cNvPr id="15" name="Grafik 14">
            <a:extLst>
              <a:ext uri="{FF2B5EF4-FFF2-40B4-BE49-F238E27FC236}">
                <a16:creationId xmlns:a16="http://schemas.microsoft.com/office/drawing/2014/main" id="{017B04D7-BA5C-40DD-8D52-D51FA452EF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0022" y="458738"/>
            <a:ext cx="4080588" cy="2700982"/>
          </a:xfrm>
          <a:prstGeom prst="rect">
            <a:avLst/>
          </a:prstGeom>
        </p:spPr>
      </p:pic>
      <p:pic>
        <p:nvPicPr>
          <p:cNvPr id="22" name="Grafik 21">
            <a:extLst>
              <a:ext uri="{FF2B5EF4-FFF2-40B4-BE49-F238E27FC236}">
                <a16:creationId xmlns:a16="http://schemas.microsoft.com/office/drawing/2014/main" id="{010C768A-86A3-4780-B7BC-99747BDE917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58268" y="877078"/>
            <a:ext cx="4623553" cy="2780524"/>
          </a:xfrm>
          <a:prstGeom prst="rect">
            <a:avLst/>
          </a:prstGeom>
        </p:spPr>
      </p:pic>
      <p:pic>
        <p:nvPicPr>
          <p:cNvPr id="2" name="Grafik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68692" y="3744347"/>
            <a:ext cx="2498307" cy="1498984"/>
          </a:xfrm>
          <a:prstGeom prst="rect">
            <a:avLst/>
          </a:prstGeom>
          <a:solidFill>
            <a:schemeClr val="accent5"/>
          </a:solidFill>
        </p:spPr>
      </p:pic>
    </p:spTree>
    <p:extLst>
      <p:ext uri="{BB962C8B-B14F-4D97-AF65-F5344CB8AC3E}">
        <p14:creationId xmlns:p14="http://schemas.microsoft.com/office/powerpoint/2010/main" val="433023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hteck 24">
            <a:extLst>
              <a:ext uri="{FF2B5EF4-FFF2-40B4-BE49-F238E27FC236}">
                <a16:creationId xmlns:a16="http://schemas.microsoft.com/office/drawing/2014/main" id="{4EEE31D5-322A-1C42-A22A-6A8404CA0DC7}"/>
              </a:ext>
            </a:extLst>
          </p:cNvPr>
          <p:cNvSpPr/>
          <p:nvPr/>
        </p:nvSpPr>
        <p:spPr>
          <a:xfrm>
            <a:off x="356495" y="245216"/>
            <a:ext cx="10933297" cy="584775"/>
          </a:xfrm>
          <a:prstGeom prst="rect">
            <a:avLst/>
          </a:prstGeom>
        </p:spPr>
        <p:txBody>
          <a:bodyPr wrap="square">
            <a:spAutoFit/>
          </a:bodyPr>
          <a:lstStyle/>
          <a:p>
            <a:pPr>
              <a:tabLst>
                <a:tab pos="930275" algn="l"/>
              </a:tabLst>
            </a:pPr>
            <a:r>
              <a:rPr lang="de-DE" sz="3200" b="1" dirty="0">
                <a:solidFill>
                  <a:schemeClr val="bg1"/>
                </a:solidFill>
                <a:latin typeface="Corbel" panose="020B0503020204020204" pitchFamily="34" charset="0"/>
                <a:cs typeface="Arial" pitchFamily="34"/>
              </a:rPr>
              <a:t>Was Sie heute erwartet!</a:t>
            </a:r>
            <a:endParaRPr lang="de-DE" sz="3200" b="1" dirty="0">
              <a:solidFill>
                <a:schemeClr val="bg1"/>
              </a:solidFill>
              <a:latin typeface="Corbel" panose="020B0503020204020204" pitchFamily="34" charset="0"/>
            </a:endParaRPr>
          </a:p>
        </p:txBody>
      </p:sp>
      <p:pic>
        <p:nvPicPr>
          <p:cNvPr id="23" name="Grafik 22">
            <a:extLst>
              <a:ext uri="{FF2B5EF4-FFF2-40B4-BE49-F238E27FC236}">
                <a16:creationId xmlns:a16="http://schemas.microsoft.com/office/drawing/2014/main" id="{7FA86769-8DF2-4C70-83C2-8D3F03D921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95998" y="2384441"/>
            <a:ext cx="3725632" cy="45719"/>
          </a:xfrm>
          <a:prstGeom prst="rect">
            <a:avLst/>
          </a:prstGeom>
        </p:spPr>
      </p:pic>
      <p:sp>
        <p:nvSpPr>
          <p:cNvPr id="30" name="Richtungspfeil 29">
            <a:extLst>
              <a:ext uri="{FF2B5EF4-FFF2-40B4-BE49-F238E27FC236}">
                <a16:creationId xmlns:a16="http://schemas.microsoft.com/office/drawing/2014/main" id="{4E6EBD7D-8A92-3B43-AA44-11192EB2FA05}"/>
              </a:ext>
            </a:extLst>
          </p:cNvPr>
          <p:cNvSpPr/>
          <p:nvPr/>
        </p:nvSpPr>
        <p:spPr>
          <a:xfrm rot="10800000">
            <a:off x="2571149" y="1380420"/>
            <a:ext cx="6945890" cy="631150"/>
          </a:xfrm>
          <a:prstGeom prst="homePlate">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de-DE"/>
          </a:p>
        </p:txBody>
      </p:sp>
      <p:pic>
        <p:nvPicPr>
          <p:cNvPr id="21" name="Grafik 20">
            <a:extLst>
              <a:ext uri="{FF2B5EF4-FFF2-40B4-BE49-F238E27FC236}">
                <a16:creationId xmlns:a16="http://schemas.microsoft.com/office/drawing/2014/main" id="{68827E0F-7CEF-894E-93C3-3D107B90C4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361669" y="3560423"/>
            <a:ext cx="3725632" cy="45719"/>
          </a:xfrm>
          <a:prstGeom prst="rect">
            <a:avLst/>
          </a:prstGeom>
        </p:spPr>
      </p:pic>
      <p:sp>
        <p:nvSpPr>
          <p:cNvPr id="22" name="Richtungspfeil 21">
            <a:extLst>
              <a:ext uri="{FF2B5EF4-FFF2-40B4-BE49-F238E27FC236}">
                <a16:creationId xmlns:a16="http://schemas.microsoft.com/office/drawing/2014/main" id="{6D262174-118F-C541-93EF-A22C5147AB07}"/>
              </a:ext>
            </a:extLst>
          </p:cNvPr>
          <p:cNvSpPr/>
          <p:nvPr/>
        </p:nvSpPr>
        <p:spPr>
          <a:xfrm rot="10800000">
            <a:off x="2559652" y="2556402"/>
            <a:ext cx="6945890" cy="631150"/>
          </a:xfrm>
          <a:prstGeom prst="homePlate">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de-DE"/>
          </a:p>
        </p:txBody>
      </p:sp>
      <p:pic>
        <p:nvPicPr>
          <p:cNvPr id="24" name="Grafik 23">
            <a:extLst>
              <a:ext uri="{FF2B5EF4-FFF2-40B4-BE49-F238E27FC236}">
                <a16:creationId xmlns:a16="http://schemas.microsoft.com/office/drawing/2014/main" id="{3887189C-0B05-A844-9295-E80EC681C0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16386" y="4932023"/>
            <a:ext cx="3725632" cy="45719"/>
          </a:xfrm>
          <a:prstGeom prst="rect">
            <a:avLst/>
          </a:prstGeom>
        </p:spPr>
      </p:pic>
      <p:sp>
        <p:nvSpPr>
          <p:cNvPr id="26" name="Richtungspfeil 25">
            <a:extLst>
              <a:ext uri="{FF2B5EF4-FFF2-40B4-BE49-F238E27FC236}">
                <a16:creationId xmlns:a16="http://schemas.microsoft.com/office/drawing/2014/main" id="{06DFF4B1-E8DF-F34F-AC8B-6751D0788668}"/>
              </a:ext>
            </a:extLst>
          </p:cNvPr>
          <p:cNvSpPr/>
          <p:nvPr/>
        </p:nvSpPr>
        <p:spPr>
          <a:xfrm rot="10800000">
            <a:off x="2532481" y="3928002"/>
            <a:ext cx="6945890" cy="631150"/>
          </a:xfrm>
          <a:prstGeom prst="homePlate">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de-DE"/>
          </a:p>
        </p:txBody>
      </p:sp>
      <p:sp>
        <p:nvSpPr>
          <p:cNvPr id="43" name="Textfeld 42">
            <a:extLst>
              <a:ext uri="{FF2B5EF4-FFF2-40B4-BE49-F238E27FC236}">
                <a16:creationId xmlns:a16="http://schemas.microsoft.com/office/drawing/2014/main" id="{B5E11F2B-74C1-0743-8EF3-B4E044C8A8AA}"/>
              </a:ext>
            </a:extLst>
          </p:cNvPr>
          <p:cNvSpPr txBox="1"/>
          <p:nvPr/>
        </p:nvSpPr>
        <p:spPr>
          <a:xfrm>
            <a:off x="3659307" y="1497421"/>
            <a:ext cx="6144904" cy="400110"/>
          </a:xfrm>
          <a:prstGeom prst="rect">
            <a:avLst/>
          </a:prstGeom>
          <a:noFill/>
        </p:spPr>
        <p:txBody>
          <a:bodyPr wrap="square">
            <a:spAutoFit/>
          </a:bodyPr>
          <a:lstStyle/>
          <a:p>
            <a:pPr lvl="0"/>
            <a:r>
              <a:rPr lang="de-DE" sz="2000" b="0" kern="1200" dirty="0">
                <a:solidFill>
                  <a:schemeClr val="tx1"/>
                </a:solidFill>
                <a:latin typeface="Corbel" panose="020B0503020204020204" pitchFamily="34" charset="0"/>
                <a:ea typeface="+mn-ea"/>
                <a:cs typeface="+mn-cs"/>
              </a:rPr>
              <a:t>(1) Hintergrund Informationen</a:t>
            </a:r>
          </a:p>
        </p:txBody>
      </p:sp>
      <p:sp>
        <p:nvSpPr>
          <p:cNvPr id="44" name="Textfeld 43">
            <a:extLst>
              <a:ext uri="{FF2B5EF4-FFF2-40B4-BE49-F238E27FC236}">
                <a16:creationId xmlns:a16="http://schemas.microsoft.com/office/drawing/2014/main" id="{2F2DAA06-D23F-C241-89E1-C8DCA4B40489}"/>
              </a:ext>
            </a:extLst>
          </p:cNvPr>
          <p:cNvSpPr txBox="1"/>
          <p:nvPr/>
        </p:nvSpPr>
        <p:spPr>
          <a:xfrm>
            <a:off x="3652483" y="2664305"/>
            <a:ext cx="614490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2000" b="0" dirty="0">
                <a:solidFill>
                  <a:schemeClr val="tx1"/>
                </a:solidFill>
                <a:latin typeface="Corbel" panose="020B0503020204020204" pitchFamily="34" charset="0"/>
              </a:rPr>
              <a:t>(2) Programm Überblick</a:t>
            </a:r>
            <a:endParaRPr lang="en-CA" sz="2000" b="0" dirty="0">
              <a:solidFill>
                <a:schemeClr val="tx1"/>
              </a:solidFill>
              <a:latin typeface="Corbel" panose="020B0503020204020204" pitchFamily="34" charset="0"/>
            </a:endParaRPr>
          </a:p>
        </p:txBody>
      </p:sp>
      <p:sp>
        <p:nvSpPr>
          <p:cNvPr id="45" name="Textfeld 44">
            <a:extLst>
              <a:ext uri="{FF2B5EF4-FFF2-40B4-BE49-F238E27FC236}">
                <a16:creationId xmlns:a16="http://schemas.microsoft.com/office/drawing/2014/main" id="{66CD256D-FEDB-374D-BCBC-F89BA98A6E94}"/>
              </a:ext>
            </a:extLst>
          </p:cNvPr>
          <p:cNvSpPr txBox="1"/>
          <p:nvPr/>
        </p:nvSpPr>
        <p:spPr>
          <a:xfrm>
            <a:off x="3722997" y="4045003"/>
            <a:ext cx="6144904" cy="400110"/>
          </a:xfrm>
          <a:prstGeom prst="rect">
            <a:avLst/>
          </a:prstGeom>
          <a:noFill/>
        </p:spPr>
        <p:txBody>
          <a:bodyPr wrap="square">
            <a:spAutoFit/>
          </a:bodyPr>
          <a:lstStyle/>
          <a:p>
            <a:pPr lvl="0"/>
            <a:r>
              <a:rPr lang="de-DE" sz="2000" b="0" kern="1200" dirty="0">
                <a:solidFill>
                  <a:schemeClr val="tx1"/>
                </a:solidFill>
                <a:latin typeface="Corbel" panose="020B0503020204020204" pitchFamily="34" charset="0"/>
                <a:ea typeface="+mn-ea"/>
                <a:cs typeface="+mn-cs"/>
              </a:rPr>
              <a:t>(3) </a:t>
            </a:r>
            <a:r>
              <a:rPr lang="de-DE" sz="2000" dirty="0">
                <a:latin typeface="Corbel" panose="020B0503020204020204" pitchFamily="34" charset="0"/>
              </a:rPr>
              <a:t>Programm Outcomes</a:t>
            </a:r>
            <a:endParaRPr lang="de-DE" sz="2000" b="0" kern="1200" dirty="0">
              <a:solidFill>
                <a:schemeClr val="tx1"/>
              </a:solidFill>
              <a:latin typeface="Corbel" panose="020B0503020204020204" pitchFamily="34" charset="0"/>
              <a:ea typeface="+mn-ea"/>
              <a:cs typeface="+mn-cs"/>
            </a:endParaRPr>
          </a:p>
        </p:txBody>
      </p:sp>
      <p:pic>
        <p:nvPicPr>
          <p:cNvPr id="49" name="Grafik 48">
            <a:extLst>
              <a:ext uri="{FF2B5EF4-FFF2-40B4-BE49-F238E27FC236}">
                <a16:creationId xmlns:a16="http://schemas.microsoft.com/office/drawing/2014/main" id="{C0CA397F-2016-F24B-96E8-59830107C8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4034" y="-486138"/>
            <a:ext cx="2820853" cy="2820853"/>
          </a:xfrm>
          <a:prstGeom prst="rect">
            <a:avLst/>
          </a:prstGeom>
        </p:spPr>
      </p:pic>
      <p:pic>
        <p:nvPicPr>
          <p:cNvPr id="6" name="Grafik 5">
            <a:extLst>
              <a:ext uri="{FF2B5EF4-FFF2-40B4-BE49-F238E27FC236}">
                <a16:creationId xmlns:a16="http://schemas.microsoft.com/office/drawing/2014/main" id="{4342FC94-5E22-6A48-B91D-5DDC36D43DB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93452" y="102357"/>
            <a:ext cx="2526340" cy="1685500"/>
          </a:xfrm>
          <a:prstGeom prst="rect">
            <a:avLst/>
          </a:prstGeom>
        </p:spPr>
      </p:pic>
      <p:pic>
        <p:nvPicPr>
          <p:cNvPr id="51" name="Grafik 50">
            <a:extLst>
              <a:ext uri="{FF2B5EF4-FFF2-40B4-BE49-F238E27FC236}">
                <a16:creationId xmlns:a16="http://schemas.microsoft.com/office/drawing/2014/main" id="{6FCC05A2-0FDB-F946-A49C-17154872449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983544" y="2483893"/>
            <a:ext cx="1071470" cy="1029668"/>
          </a:xfrm>
          <a:prstGeom prst="rect">
            <a:avLst/>
          </a:prstGeom>
        </p:spPr>
      </p:pic>
      <p:pic>
        <p:nvPicPr>
          <p:cNvPr id="54" name="Grafik 53">
            <a:extLst>
              <a:ext uri="{FF2B5EF4-FFF2-40B4-BE49-F238E27FC236}">
                <a16:creationId xmlns:a16="http://schemas.microsoft.com/office/drawing/2014/main" id="{0F37DF66-68E0-F94A-B230-3A11CC4CE3C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869745" y="1162757"/>
            <a:ext cx="1621808" cy="1182861"/>
          </a:xfrm>
          <a:prstGeom prst="rect">
            <a:avLst/>
          </a:prstGeom>
        </p:spPr>
      </p:pic>
      <p:grpSp>
        <p:nvGrpSpPr>
          <p:cNvPr id="4" name="Gruppieren 3">
            <a:extLst>
              <a:ext uri="{FF2B5EF4-FFF2-40B4-BE49-F238E27FC236}">
                <a16:creationId xmlns:a16="http://schemas.microsoft.com/office/drawing/2014/main" id="{206D87EC-B2AE-91A2-677F-4444A57E90BA}"/>
              </a:ext>
            </a:extLst>
          </p:cNvPr>
          <p:cNvGrpSpPr/>
          <p:nvPr/>
        </p:nvGrpSpPr>
        <p:grpSpPr>
          <a:xfrm>
            <a:off x="1902204" y="3697498"/>
            <a:ext cx="1051457" cy="1234525"/>
            <a:chOff x="1902204" y="3697498"/>
            <a:chExt cx="1051457" cy="1234525"/>
          </a:xfrm>
        </p:grpSpPr>
        <p:pic>
          <p:nvPicPr>
            <p:cNvPr id="52" name="Grafik 51">
              <a:extLst>
                <a:ext uri="{FF2B5EF4-FFF2-40B4-BE49-F238E27FC236}">
                  <a16:creationId xmlns:a16="http://schemas.microsoft.com/office/drawing/2014/main" id="{912B6323-93F4-994C-92AE-7CA516E3F0E5}"/>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l="67093" t="-1" b="-6563"/>
            <a:stretch/>
          </p:blipFill>
          <p:spPr>
            <a:xfrm>
              <a:off x="2650331" y="3828196"/>
              <a:ext cx="303330" cy="1103827"/>
            </a:xfrm>
            <a:prstGeom prst="rect">
              <a:avLst/>
            </a:prstGeom>
          </p:spPr>
        </p:pic>
        <p:pic>
          <p:nvPicPr>
            <p:cNvPr id="3" name="Grafik 2" descr="Ein Bild, das Schrift, Grafiken, Grafikdesign, Logo enthält.&#10;&#10;Automatisch generierte Beschreibung">
              <a:extLst>
                <a:ext uri="{FF2B5EF4-FFF2-40B4-BE49-F238E27FC236}">
                  <a16:creationId xmlns:a16="http://schemas.microsoft.com/office/drawing/2014/main" id="{4FCFD99A-646E-64F1-8F7F-30D30C8D72D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02204" y="3697498"/>
              <a:ext cx="811425" cy="811425"/>
            </a:xfrm>
            <a:prstGeom prst="rect">
              <a:avLst/>
            </a:prstGeom>
          </p:spPr>
        </p:pic>
      </p:grpSp>
      <p:sp>
        <p:nvSpPr>
          <p:cNvPr id="2" name="Foliennummernplatzhalter 13">
            <a:extLst>
              <a:ext uri="{FF2B5EF4-FFF2-40B4-BE49-F238E27FC236}">
                <a16:creationId xmlns:a16="http://schemas.microsoft.com/office/drawing/2014/main" id="{36546E4D-1374-6AA3-2E5C-384C8E9EAD83}"/>
              </a:ext>
            </a:extLst>
          </p:cNvPr>
          <p:cNvSpPr>
            <a:spLocks noGrp="1"/>
          </p:cNvSpPr>
          <p:nvPr>
            <p:ph type="sldNum" sz="quarter" idx="8"/>
          </p:nvPr>
        </p:nvSpPr>
        <p:spPr>
          <a:xfrm>
            <a:off x="8610603" y="6356351"/>
            <a:ext cx="2743200" cy="365129"/>
          </a:xfrm>
        </p:spPr>
        <p:txBody>
          <a:bodyPr/>
          <a:lstStyle/>
          <a:p>
            <a:fld id="{8F638010-806E-45AE-A2E0-6786849176DE}" type="slidenum">
              <a:rPr lang="de-DE" smtClean="0"/>
              <a:pPr/>
              <a:t>2</a:t>
            </a:fld>
            <a:endParaRPr lang="de-DE" dirty="0"/>
          </a:p>
        </p:txBody>
      </p:sp>
    </p:spTree>
    <p:extLst>
      <p:ext uri="{BB962C8B-B14F-4D97-AF65-F5344CB8AC3E}">
        <p14:creationId xmlns:p14="http://schemas.microsoft.com/office/powerpoint/2010/main" val="2817607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liennummernplatzhalter 11">
            <a:extLst>
              <a:ext uri="{FF2B5EF4-FFF2-40B4-BE49-F238E27FC236}">
                <a16:creationId xmlns:a16="http://schemas.microsoft.com/office/drawing/2014/main" id="{C5737A07-EA47-4CD1-9CAA-C99AD4732CD0}"/>
              </a:ext>
            </a:extLst>
          </p:cNvPr>
          <p:cNvSpPr>
            <a:spLocks noGrp="1"/>
          </p:cNvSpPr>
          <p:nvPr>
            <p:ph type="sldNum" sz="quarter" idx="8"/>
          </p:nvPr>
        </p:nvSpPr>
        <p:spPr>
          <a:xfrm>
            <a:off x="7266298" y="6390470"/>
            <a:ext cx="2743200" cy="365129"/>
          </a:xfrm>
        </p:spPr>
        <p:txBody>
          <a:bodyPr/>
          <a:lstStyle/>
          <a:p>
            <a:fld id="{8F638010-806E-45AE-A2E0-6786849176DE}" type="slidenum">
              <a:rPr lang="de-DE" smtClean="0"/>
              <a:pPr/>
              <a:t>3</a:t>
            </a:fld>
            <a:endParaRPr lang="de-DE" dirty="0"/>
          </a:p>
        </p:txBody>
      </p:sp>
      <p:sp>
        <p:nvSpPr>
          <p:cNvPr id="25" name="Rechteck 24">
            <a:extLst>
              <a:ext uri="{FF2B5EF4-FFF2-40B4-BE49-F238E27FC236}">
                <a16:creationId xmlns:a16="http://schemas.microsoft.com/office/drawing/2014/main" id="{4EEE31D5-322A-1C42-A22A-6A8404CA0DC7}"/>
              </a:ext>
            </a:extLst>
          </p:cNvPr>
          <p:cNvSpPr/>
          <p:nvPr/>
        </p:nvSpPr>
        <p:spPr>
          <a:xfrm>
            <a:off x="356495" y="245216"/>
            <a:ext cx="10933297" cy="584775"/>
          </a:xfrm>
          <a:prstGeom prst="rect">
            <a:avLst/>
          </a:prstGeom>
        </p:spPr>
        <p:txBody>
          <a:bodyPr wrap="square">
            <a:spAutoFit/>
          </a:bodyPr>
          <a:lstStyle/>
          <a:p>
            <a:pPr>
              <a:tabLst>
                <a:tab pos="930275" algn="l"/>
              </a:tabLst>
            </a:pPr>
            <a:r>
              <a:rPr lang="de-DE" sz="3200" b="1" dirty="0">
                <a:solidFill>
                  <a:schemeClr val="bg1"/>
                </a:solidFill>
                <a:latin typeface="Corbel" panose="020B0503020204020204" pitchFamily="34" charset="0"/>
                <a:cs typeface="Arial" pitchFamily="34"/>
              </a:rPr>
              <a:t>Starten wir mit …</a:t>
            </a:r>
            <a:endParaRPr lang="de-DE" sz="3200" b="1" dirty="0">
              <a:solidFill>
                <a:schemeClr val="bg1"/>
              </a:solidFill>
              <a:latin typeface="Corbel" panose="020B0503020204020204" pitchFamily="34" charset="0"/>
            </a:endParaRPr>
          </a:p>
        </p:txBody>
      </p:sp>
      <p:pic>
        <p:nvPicPr>
          <p:cNvPr id="23" name="Grafik 22">
            <a:extLst>
              <a:ext uri="{FF2B5EF4-FFF2-40B4-BE49-F238E27FC236}">
                <a16:creationId xmlns:a16="http://schemas.microsoft.com/office/drawing/2014/main" id="{7FA86769-8DF2-4C70-83C2-8D3F03D921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95998" y="2384441"/>
            <a:ext cx="3725632" cy="45719"/>
          </a:xfrm>
          <a:prstGeom prst="rect">
            <a:avLst/>
          </a:prstGeom>
        </p:spPr>
      </p:pic>
      <p:sp>
        <p:nvSpPr>
          <p:cNvPr id="30" name="Richtungspfeil 29">
            <a:extLst>
              <a:ext uri="{FF2B5EF4-FFF2-40B4-BE49-F238E27FC236}">
                <a16:creationId xmlns:a16="http://schemas.microsoft.com/office/drawing/2014/main" id="{4E6EBD7D-8A92-3B43-AA44-11192EB2FA05}"/>
              </a:ext>
            </a:extLst>
          </p:cNvPr>
          <p:cNvSpPr/>
          <p:nvPr/>
        </p:nvSpPr>
        <p:spPr>
          <a:xfrm rot="10800000">
            <a:off x="2571149" y="1380420"/>
            <a:ext cx="6945890" cy="631150"/>
          </a:xfrm>
          <a:prstGeom prst="homePlate">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de-DE"/>
          </a:p>
        </p:txBody>
      </p:sp>
      <p:pic>
        <p:nvPicPr>
          <p:cNvPr id="20" name="Grafik 19">
            <a:extLst>
              <a:ext uri="{FF2B5EF4-FFF2-40B4-BE49-F238E27FC236}">
                <a16:creationId xmlns:a16="http://schemas.microsoft.com/office/drawing/2014/main" id="{4FDBB8EF-5AE2-0342-A8A1-9C7310E99FD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69745" y="1162757"/>
            <a:ext cx="1621808" cy="1182861"/>
          </a:xfrm>
          <a:prstGeom prst="rect">
            <a:avLst/>
          </a:prstGeom>
        </p:spPr>
      </p:pic>
      <p:pic>
        <p:nvPicPr>
          <p:cNvPr id="21" name="Grafik 20">
            <a:extLst>
              <a:ext uri="{FF2B5EF4-FFF2-40B4-BE49-F238E27FC236}">
                <a16:creationId xmlns:a16="http://schemas.microsoft.com/office/drawing/2014/main" id="{68827E0F-7CEF-894E-93C3-3D107B90C4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361669" y="3560423"/>
            <a:ext cx="3725632" cy="45719"/>
          </a:xfrm>
          <a:prstGeom prst="rect">
            <a:avLst/>
          </a:prstGeom>
        </p:spPr>
      </p:pic>
      <p:sp>
        <p:nvSpPr>
          <p:cNvPr id="22" name="Richtungspfeil 21">
            <a:extLst>
              <a:ext uri="{FF2B5EF4-FFF2-40B4-BE49-F238E27FC236}">
                <a16:creationId xmlns:a16="http://schemas.microsoft.com/office/drawing/2014/main" id="{6D262174-118F-C541-93EF-A22C5147AB07}"/>
              </a:ext>
            </a:extLst>
          </p:cNvPr>
          <p:cNvSpPr/>
          <p:nvPr/>
        </p:nvSpPr>
        <p:spPr>
          <a:xfrm rot="10800000">
            <a:off x="2559652" y="2556402"/>
            <a:ext cx="6945890" cy="631150"/>
          </a:xfrm>
          <a:prstGeom prst="homePlate">
            <a:avLst/>
          </a:prstGeom>
          <a:solidFill>
            <a:schemeClr val="tx1">
              <a:lumMod val="75000"/>
              <a:lumOff val="25000"/>
            </a:schemeClr>
          </a:solidFill>
          <a:ln>
            <a:solidFill>
              <a:schemeClr val="tx1">
                <a:lumMod val="65000"/>
                <a:lumOff val="35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de-DE"/>
          </a:p>
        </p:txBody>
      </p:sp>
      <p:pic>
        <p:nvPicPr>
          <p:cNvPr id="24" name="Grafik 23">
            <a:extLst>
              <a:ext uri="{FF2B5EF4-FFF2-40B4-BE49-F238E27FC236}">
                <a16:creationId xmlns:a16="http://schemas.microsoft.com/office/drawing/2014/main" id="{3887189C-0B05-A844-9295-E80EC681C0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16386" y="4932023"/>
            <a:ext cx="3725632" cy="45719"/>
          </a:xfrm>
          <a:prstGeom prst="rect">
            <a:avLst/>
          </a:prstGeom>
        </p:spPr>
      </p:pic>
      <p:sp>
        <p:nvSpPr>
          <p:cNvPr id="26" name="Richtungspfeil 25">
            <a:extLst>
              <a:ext uri="{FF2B5EF4-FFF2-40B4-BE49-F238E27FC236}">
                <a16:creationId xmlns:a16="http://schemas.microsoft.com/office/drawing/2014/main" id="{06DFF4B1-E8DF-F34F-AC8B-6751D0788668}"/>
              </a:ext>
            </a:extLst>
          </p:cNvPr>
          <p:cNvSpPr/>
          <p:nvPr/>
        </p:nvSpPr>
        <p:spPr>
          <a:xfrm rot="10800000">
            <a:off x="2532481" y="3928002"/>
            <a:ext cx="6945890" cy="631150"/>
          </a:xfrm>
          <a:prstGeom prst="homePlate">
            <a:avLst/>
          </a:prstGeom>
          <a:solidFill>
            <a:schemeClr val="tx1">
              <a:lumMod val="75000"/>
              <a:lumOff val="25000"/>
            </a:schemeClr>
          </a:solidFill>
          <a:ln>
            <a:solidFill>
              <a:schemeClr val="tx1">
                <a:lumMod val="65000"/>
                <a:lumOff val="35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de-DE"/>
          </a:p>
        </p:txBody>
      </p:sp>
      <p:pic>
        <p:nvPicPr>
          <p:cNvPr id="29" name="Grafik 28">
            <a:extLst>
              <a:ext uri="{FF2B5EF4-FFF2-40B4-BE49-F238E27FC236}">
                <a16:creationId xmlns:a16="http://schemas.microsoft.com/office/drawing/2014/main" id="{C5926D1A-1E4E-B34C-9BF8-03D6885B1C9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83544" y="2483893"/>
            <a:ext cx="1071470" cy="1029668"/>
          </a:xfrm>
          <a:prstGeom prst="rect">
            <a:avLst/>
          </a:prstGeom>
        </p:spPr>
      </p:pic>
      <p:sp>
        <p:nvSpPr>
          <p:cNvPr id="43" name="Textfeld 42">
            <a:extLst>
              <a:ext uri="{FF2B5EF4-FFF2-40B4-BE49-F238E27FC236}">
                <a16:creationId xmlns:a16="http://schemas.microsoft.com/office/drawing/2014/main" id="{B5E11F2B-74C1-0743-8EF3-B4E044C8A8AA}"/>
              </a:ext>
            </a:extLst>
          </p:cNvPr>
          <p:cNvSpPr txBox="1"/>
          <p:nvPr/>
        </p:nvSpPr>
        <p:spPr>
          <a:xfrm>
            <a:off x="3659307" y="1497421"/>
            <a:ext cx="6144904" cy="400110"/>
          </a:xfrm>
          <a:prstGeom prst="rect">
            <a:avLst/>
          </a:prstGeom>
          <a:noFill/>
        </p:spPr>
        <p:txBody>
          <a:bodyPr wrap="square">
            <a:spAutoFit/>
          </a:bodyPr>
          <a:lstStyle/>
          <a:p>
            <a:pPr marL="457200" lvl="0" indent="-457200">
              <a:buAutoNum type="arabicParenBoth"/>
            </a:pPr>
            <a:r>
              <a:rPr lang="de-DE" sz="2000" b="0" kern="1200" dirty="0">
                <a:solidFill>
                  <a:schemeClr val="tx1"/>
                </a:solidFill>
                <a:latin typeface="Corbel" panose="020B0503020204020204" pitchFamily="34" charset="0"/>
                <a:ea typeface="+mn-ea"/>
                <a:cs typeface="+mn-cs"/>
              </a:rPr>
              <a:t>Hintergrund Informationen</a:t>
            </a:r>
          </a:p>
        </p:txBody>
      </p:sp>
      <p:sp>
        <p:nvSpPr>
          <p:cNvPr id="44" name="Textfeld 43">
            <a:extLst>
              <a:ext uri="{FF2B5EF4-FFF2-40B4-BE49-F238E27FC236}">
                <a16:creationId xmlns:a16="http://schemas.microsoft.com/office/drawing/2014/main" id="{2F2DAA06-D23F-C241-89E1-C8DCA4B40489}"/>
              </a:ext>
            </a:extLst>
          </p:cNvPr>
          <p:cNvSpPr txBox="1"/>
          <p:nvPr/>
        </p:nvSpPr>
        <p:spPr>
          <a:xfrm>
            <a:off x="3652483" y="2664305"/>
            <a:ext cx="6144904" cy="400110"/>
          </a:xfrm>
          <a:prstGeom prst="rect">
            <a:avLst/>
          </a:prstGeom>
          <a:noFill/>
        </p:spPr>
        <p:txBody>
          <a:bodyPr wrap="square">
            <a:spAutoFit/>
          </a:bodyPr>
          <a:lstStyle/>
          <a:p>
            <a:pPr>
              <a:defRPr/>
            </a:pPr>
            <a:r>
              <a:rPr lang="de-DE" sz="2000" dirty="0">
                <a:latin typeface="Corbel" panose="020B0503020204020204" pitchFamily="34" charset="0"/>
              </a:rPr>
              <a:t>(2) </a:t>
            </a:r>
            <a:r>
              <a:rPr lang="de-DE" sz="2000" b="0" dirty="0">
                <a:solidFill>
                  <a:schemeClr val="tx1"/>
                </a:solidFill>
                <a:latin typeface="Corbel" panose="020B0503020204020204" pitchFamily="34" charset="0"/>
              </a:rPr>
              <a:t>Programm Überblick</a:t>
            </a:r>
            <a:endParaRPr lang="en-CA" sz="2000" dirty="0">
              <a:latin typeface="Corbel" panose="020B0503020204020204" pitchFamily="34" charset="0"/>
            </a:endParaRPr>
          </a:p>
        </p:txBody>
      </p:sp>
      <p:sp>
        <p:nvSpPr>
          <p:cNvPr id="45" name="Textfeld 44">
            <a:extLst>
              <a:ext uri="{FF2B5EF4-FFF2-40B4-BE49-F238E27FC236}">
                <a16:creationId xmlns:a16="http://schemas.microsoft.com/office/drawing/2014/main" id="{66CD256D-FEDB-374D-BCBC-F89BA98A6E94}"/>
              </a:ext>
            </a:extLst>
          </p:cNvPr>
          <p:cNvSpPr txBox="1"/>
          <p:nvPr/>
        </p:nvSpPr>
        <p:spPr>
          <a:xfrm>
            <a:off x="3722997" y="4045003"/>
            <a:ext cx="6144904" cy="400110"/>
          </a:xfrm>
          <a:prstGeom prst="rect">
            <a:avLst/>
          </a:prstGeom>
          <a:noFill/>
        </p:spPr>
        <p:txBody>
          <a:bodyPr wrap="square">
            <a:spAutoFit/>
          </a:bodyPr>
          <a:lstStyle/>
          <a:p>
            <a:pPr lvl="0"/>
            <a:r>
              <a:rPr lang="de-DE" sz="2000" dirty="0">
                <a:latin typeface="Corbel" panose="020B0503020204020204" pitchFamily="34" charset="0"/>
              </a:rPr>
              <a:t>(3) Programm Outcomes</a:t>
            </a:r>
          </a:p>
        </p:txBody>
      </p:sp>
      <p:pic>
        <p:nvPicPr>
          <p:cNvPr id="49" name="Grafik 48">
            <a:extLst>
              <a:ext uri="{FF2B5EF4-FFF2-40B4-BE49-F238E27FC236}">
                <a16:creationId xmlns:a16="http://schemas.microsoft.com/office/drawing/2014/main" id="{C0CA397F-2016-F24B-96E8-59830107C8F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34034" y="-486138"/>
            <a:ext cx="2820853" cy="2820853"/>
          </a:xfrm>
          <a:prstGeom prst="rect">
            <a:avLst/>
          </a:prstGeom>
        </p:spPr>
      </p:pic>
      <p:pic>
        <p:nvPicPr>
          <p:cNvPr id="6" name="Grafik 5">
            <a:extLst>
              <a:ext uri="{FF2B5EF4-FFF2-40B4-BE49-F238E27FC236}">
                <a16:creationId xmlns:a16="http://schemas.microsoft.com/office/drawing/2014/main" id="{4342FC94-5E22-6A48-B91D-5DDC36D43DB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493452" y="102357"/>
            <a:ext cx="2526340" cy="1685500"/>
          </a:xfrm>
          <a:prstGeom prst="rect">
            <a:avLst/>
          </a:prstGeom>
        </p:spPr>
      </p:pic>
      <p:grpSp>
        <p:nvGrpSpPr>
          <p:cNvPr id="2" name="Gruppieren 1">
            <a:extLst>
              <a:ext uri="{FF2B5EF4-FFF2-40B4-BE49-F238E27FC236}">
                <a16:creationId xmlns:a16="http://schemas.microsoft.com/office/drawing/2014/main" id="{5B85821E-F470-95A3-9493-644DA56A6435}"/>
              </a:ext>
            </a:extLst>
          </p:cNvPr>
          <p:cNvGrpSpPr/>
          <p:nvPr/>
        </p:nvGrpSpPr>
        <p:grpSpPr>
          <a:xfrm>
            <a:off x="1902204" y="3697498"/>
            <a:ext cx="1051457" cy="1234525"/>
            <a:chOff x="1902204" y="3697498"/>
            <a:chExt cx="1051457" cy="1234525"/>
          </a:xfrm>
        </p:grpSpPr>
        <p:pic>
          <p:nvPicPr>
            <p:cNvPr id="3" name="Grafik 2">
              <a:extLst>
                <a:ext uri="{FF2B5EF4-FFF2-40B4-BE49-F238E27FC236}">
                  <a16:creationId xmlns:a16="http://schemas.microsoft.com/office/drawing/2014/main" id="{3B40CF07-456F-7184-8FB1-3B5D0FE2F356}"/>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l="67093" t="-1" b="-6563"/>
            <a:stretch/>
          </p:blipFill>
          <p:spPr>
            <a:xfrm>
              <a:off x="2650331" y="3828196"/>
              <a:ext cx="303330" cy="1103827"/>
            </a:xfrm>
            <a:prstGeom prst="rect">
              <a:avLst/>
            </a:prstGeom>
          </p:spPr>
        </p:pic>
        <p:pic>
          <p:nvPicPr>
            <p:cNvPr id="4" name="Grafik 3" descr="Ein Bild, das Schrift, Grafiken, Grafikdesign, Logo enthält.&#10;&#10;Automatisch generierte Beschreibung">
              <a:extLst>
                <a:ext uri="{FF2B5EF4-FFF2-40B4-BE49-F238E27FC236}">
                  <a16:creationId xmlns:a16="http://schemas.microsoft.com/office/drawing/2014/main" id="{D099FE94-9C2E-FA68-C6C5-981A6FB336B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02204" y="3697498"/>
              <a:ext cx="811425" cy="811425"/>
            </a:xfrm>
            <a:prstGeom prst="rect">
              <a:avLst/>
            </a:prstGeom>
          </p:spPr>
        </p:pic>
      </p:grpSp>
      <p:sp>
        <p:nvSpPr>
          <p:cNvPr id="5" name="Foliennummernplatzhalter 13">
            <a:extLst>
              <a:ext uri="{FF2B5EF4-FFF2-40B4-BE49-F238E27FC236}">
                <a16:creationId xmlns:a16="http://schemas.microsoft.com/office/drawing/2014/main" id="{E5C07B7F-79D0-A5AA-246B-BE185F72DD34}"/>
              </a:ext>
            </a:extLst>
          </p:cNvPr>
          <p:cNvSpPr txBox="1">
            <a:spLocks/>
          </p:cNvSpPr>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defPPr>
              <a:defRPr lang="de-DE"/>
            </a:defPPr>
            <a:lvl1pPr marL="0" marR="0" lvl="0" indent="0" algn="r" defTabSz="914400" rtl="0" eaLnBrk="1" fontAlgn="auto" latinLnBrk="0" hangingPunct="1">
              <a:lnSpc>
                <a:spcPct val="100000"/>
              </a:lnSpc>
              <a:spcBef>
                <a:spcPts val="0"/>
              </a:spcBef>
              <a:spcAft>
                <a:spcPts val="0"/>
              </a:spcAft>
              <a:buNone/>
              <a:tabLst/>
              <a:defRPr lang="de-DE" sz="1200" b="0" i="0" u="none" strike="noStrike" kern="1200" cap="none" spc="0" baseline="0">
                <a:solidFill>
                  <a:schemeClr val="bg1"/>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638010-806E-45AE-A2E0-6786849176DE}" type="slidenum">
              <a:rPr lang="de-DE" smtClean="0"/>
              <a:pPr/>
              <a:t>3</a:t>
            </a:fld>
            <a:endParaRPr lang="de-DE" dirty="0"/>
          </a:p>
        </p:txBody>
      </p:sp>
    </p:spTree>
    <p:extLst>
      <p:ext uri="{BB962C8B-B14F-4D97-AF65-F5344CB8AC3E}">
        <p14:creationId xmlns:p14="http://schemas.microsoft.com/office/powerpoint/2010/main" val="707716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97E6B-D8A0-E0B9-A910-B53FA58C77B6}"/>
            </a:ext>
          </a:extLst>
        </p:cNvPr>
        <p:cNvGrpSpPr/>
        <p:nvPr/>
      </p:nvGrpSpPr>
      <p:grpSpPr>
        <a:xfrm>
          <a:off x="0" y="0"/>
          <a:ext cx="0" cy="0"/>
          <a:chOff x="0" y="0"/>
          <a:chExt cx="0" cy="0"/>
        </a:xfrm>
      </p:grpSpPr>
      <p:pic>
        <p:nvPicPr>
          <p:cNvPr id="32" name="Grafik 31" descr="Ein Bild, das Menschliches Gesicht, Person, Kleidung, Kopfbedeckung enthält.&#10;&#10;Automatisch generierte Beschreibung">
            <a:extLst>
              <a:ext uri="{FF2B5EF4-FFF2-40B4-BE49-F238E27FC236}">
                <a16:creationId xmlns:a16="http://schemas.microsoft.com/office/drawing/2014/main" id="{3E489202-1487-B0AE-4C5B-4F44E91E8C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354" y="885143"/>
            <a:ext cx="2232069" cy="2232069"/>
          </a:xfrm>
          <a:prstGeom prst="flowChartConnector">
            <a:avLst/>
          </a:prstGeom>
        </p:spPr>
      </p:pic>
      <p:sp>
        <p:nvSpPr>
          <p:cNvPr id="15" name="Foliennummernplatzhalter 14">
            <a:extLst>
              <a:ext uri="{FF2B5EF4-FFF2-40B4-BE49-F238E27FC236}">
                <a16:creationId xmlns:a16="http://schemas.microsoft.com/office/drawing/2014/main" id="{33854D7A-DBBD-A0B6-8E9B-81CB5435A7FE}"/>
              </a:ext>
            </a:extLst>
          </p:cNvPr>
          <p:cNvSpPr>
            <a:spLocks noGrp="1"/>
          </p:cNvSpPr>
          <p:nvPr>
            <p:ph type="sldNum" sz="quarter" idx="8"/>
          </p:nvPr>
        </p:nvSpPr>
        <p:spPr/>
        <p:txBody>
          <a:bodyPr/>
          <a:lstStyle/>
          <a:p>
            <a:pPr lvl="0"/>
            <a:fld id="{F1467C2E-4794-4C53-8063-F1020C0B8EE2}" type="slidenum">
              <a:rPr lang="en-AU" smtClean="0"/>
              <a:pPr lvl="0"/>
              <a:t>4</a:t>
            </a:fld>
            <a:endParaRPr lang="en-AU"/>
          </a:p>
        </p:txBody>
      </p:sp>
      <p:sp>
        <p:nvSpPr>
          <p:cNvPr id="7" name="Rechteck 6">
            <a:extLst>
              <a:ext uri="{FF2B5EF4-FFF2-40B4-BE49-F238E27FC236}">
                <a16:creationId xmlns:a16="http://schemas.microsoft.com/office/drawing/2014/main" id="{72C7303B-B1C1-19EF-B1D3-F1DAFA6DAB03}"/>
              </a:ext>
            </a:extLst>
          </p:cNvPr>
          <p:cNvSpPr/>
          <p:nvPr/>
        </p:nvSpPr>
        <p:spPr>
          <a:xfrm>
            <a:off x="259113" y="263215"/>
            <a:ext cx="10935943" cy="584775"/>
          </a:xfrm>
          <a:prstGeom prst="rect">
            <a:avLst/>
          </a:prstGeom>
        </p:spPr>
        <p:txBody>
          <a:bodyPr wrap="square">
            <a:spAutoFit/>
          </a:bodyPr>
          <a:lstStyle/>
          <a:p>
            <a:pPr fontAlgn="base"/>
            <a:r>
              <a:rPr lang="de-DE" sz="3200" dirty="0">
                <a:solidFill>
                  <a:schemeClr val="bg1"/>
                </a:solidFill>
                <a:latin typeface="Corbel" panose="020B0503020204020204" pitchFamily="34" charset="0"/>
              </a:rPr>
              <a:t>August 2022 – die Situation</a:t>
            </a:r>
          </a:p>
        </p:txBody>
      </p:sp>
      <p:grpSp>
        <p:nvGrpSpPr>
          <p:cNvPr id="2" name="Gruppieren 1">
            <a:extLst>
              <a:ext uri="{FF2B5EF4-FFF2-40B4-BE49-F238E27FC236}">
                <a16:creationId xmlns:a16="http://schemas.microsoft.com/office/drawing/2014/main" id="{704C6E02-CB14-8E7E-059B-A588210A490B}"/>
              </a:ext>
            </a:extLst>
          </p:cNvPr>
          <p:cNvGrpSpPr/>
          <p:nvPr/>
        </p:nvGrpSpPr>
        <p:grpSpPr>
          <a:xfrm>
            <a:off x="9751729" y="-547553"/>
            <a:ext cx="2821271" cy="2820853"/>
            <a:chOff x="9751729" y="-547553"/>
            <a:chExt cx="2821271" cy="2820853"/>
          </a:xfrm>
        </p:grpSpPr>
        <p:pic>
          <p:nvPicPr>
            <p:cNvPr id="19" name="Grafik 18">
              <a:extLst>
                <a:ext uri="{FF2B5EF4-FFF2-40B4-BE49-F238E27FC236}">
                  <a16:creationId xmlns:a16="http://schemas.microsoft.com/office/drawing/2014/main" id="{06626E45-D090-5989-BE2A-F79325BEBB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20" name="Grafik 19">
              <a:extLst>
                <a:ext uri="{FF2B5EF4-FFF2-40B4-BE49-F238E27FC236}">
                  <a16:creationId xmlns:a16="http://schemas.microsoft.com/office/drawing/2014/main" id="{F9545530-7704-082E-0126-66422290962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51729" y="190500"/>
              <a:ext cx="2440271" cy="1779805"/>
            </a:xfrm>
            <a:prstGeom prst="rect">
              <a:avLst/>
            </a:prstGeom>
          </p:spPr>
        </p:pic>
      </p:grpSp>
      <p:grpSp>
        <p:nvGrpSpPr>
          <p:cNvPr id="16" name="Gruppieren 15">
            <a:extLst>
              <a:ext uri="{FF2B5EF4-FFF2-40B4-BE49-F238E27FC236}">
                <a16:creationId xmlns:a16="http://schemas.microsoft.com/office/drawing/2014/main" id="{312F86FC-996D-22D9-0A60-8C1164C85E5D}"/>
              </a:ext>
            </a:extLst>
          </p:cNvPr>
          <p:cNvGrpSpPr/>
          <p:nvPr/>
        </p:nvGrpSpPr>
        <p:grpSpPr>
          <a:xfrm rot="21343352">
            <a:off x="4466880" y="436396"/>
            <a:ext cx="4841379" cy="3239159"/>
            <a:chOff x="8144761" y="2668108"/>
            <a:chExt cx="5111205" cy="3293386"/>
          </a:xfrm>
        </p:grpSpPr>
        <p:sp>
          <p:nvSpPr>
            <p:cNvPr id="12" name="Wolke 11">
              <a:extLst>
                <a:ext uri="{FF2B5EF4-FFF2-40B4-BE49-F238E27FC236}">
                  <a16:creationId xmlns:a16="http://schemas.microsoft.com/office/drawing/2014/main" id="{4E83D0BE-4DBB-9D72-7B5F-43693459553C}"/>
                </a:ext>
              </a:extLst>
            </p:cNvPr>
            <p:cNvSpPr/>
            <p:nvPr/>
          </p:nvSpPr>
          <p:spPr>
            <a:xfrm rot="205427">
              <a:off x="8144761" y="2668108"/>
              <a:ext cx="5111205" cy="3293386"/>
            </a:xfrm>
            <a:prstGeom prst="cloud">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Textfeld 8">
              <a:extLst>
                <a:ext uri="{FF2B5EF4-FFF2-40B4-BE49-F238E27FC236}">
                  <a16:creationId xmlns:a16="http://schemas.microsoft.com/office/drawing/2014/main" id="{27D97602-BA75-D0C6-F38D-C025F4941130}"/>
                </a:ext>
              </a:extLst>
            </p:cNvPr>
            <p:cNvSpPr txBox="1"/>
            <p:nvPr/>
          </p:nvSpPr>
          <p:spPr>
            <a:xfrm rot="21193976">
              <a:off x="8803659" y="3147496"/>
              <a:ext cx="4253647" cy="1846282"/>
            </a:xfrm>
            <a:prstGeom prst="rect">
              <a:avLst/>
            </a:prstGeom>
            <a:noFill/>
          </p:spPr>
          <p:txBody>
            <a:bodyPr wrap="square" rtlCol="0">
              <a:spAutoFit/>
            </a:bodyPr>
            <a:lstStyle/>
            <a:p>
              <a:endParaRPr lang="de-DE" sz="1600" dirty="0">
                <a:solidFill>
                  <a:schemeClr val="bg1"/>
                </a:solidFill>
                <a:latin typeface="Corbel" panose="020B0503020204020204" pitchFamily="34" charset="0"/>
                <a:ea typeface="Calibri" panose="020F0502020204030204" pitchFamily="34" charset="0"/>
                <a:cs typeface="Times New Roman" panose="02020603050405020304" pitchFamily="18" charset="0"/>
              </a:endParaRPr>
            </a:p>
            <a:p>
              <a:r>
                <a:rPr lang="de-DE" sz="1600" dirty="0">
                  <a:solidFill>
                    <a:schemeClr val="bg1"/>
                  </a:solidFill>
                  <a:latin typeface="Corbel" panose="020B0503020204020204" pitchFamily="34" charset="0"/>
                  <a:ea typeface="Calibri" panose="020F0502020204030204" pitchFamily="34" charset="0"/>
                  <a:cs typeface="Times New Roman" panose="02020603050405020304" pitchFamily="18" charset="0"/>
                </a:rPr>
                <a:t>„Die </a:t>
              </a:r>
              <a:r>
                <a:rPr lang="de-DE" sz="16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Regierung</a:t>
              </a:r>
              <a:r>
                <a:rPr lang="de-DE" sz="1600" dirty="0">
                  <a:solidFill>
                    <a:schemeClr val="bg1"/>
                  </a:solidFill>
                  <a:latin typeface="Corbel" panose="020B0503020204020204" pitchFamily="34" charset="0"/>
                  <a:ea typeface="Calibri" panose="020F0502020204030204" pitchFamily="34" charset="0"/>
                  <a:cs typeface="Times New Roman" panose="02020603050405020304" pitchFamily="18" charset="0"/>
                </a:rPr>
                <a:t> hat spezielle </a:t>
              </a:r>
              <a:r>
                <a:rPr lang="de-DE" sz="16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Vorgaben</a:t>
              </a:r>
              <a:r>
                <a:rPr lang="de-DE" sz="1600" dirty="0">
                  <a:solidFill>
                    <a:schemeClr val="bg1"/>
                  </a:solidFill>
                  <a:latin typeface="Corbel" panose="020B0503020204020204" pitchFamily="34" charset="0"/>
                  <a:ea typeface="Calibri" panose="020F0502020204030204" pitchFamily="34" charset="0"/>
                  <a:cs typeface="Times New Roman" panose="02020603050405020304" pitchFamily="18" charset="0"/>
                </a:rPr>
                <a:t> erlassen, welche die </a:t>
              </a:r>
              <a:r>
                <a:rPr lang="de-DE" sz="16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Lokalisierung der Mitarbeiterstruktur </a:t>
              </a:r>
              <a:r>
                <a:rPr lang="de-DE" sz="1600" dirty="0">
                  <a:solidFill>
                    <a:schemeClr val="bg1"/>
                  </a:solidFill>
                  <a:latin typeface="Corbel" panose="020B0503020204020204" pitchFamily="34" charset="0"/>
                  <a:ea typeface="Calibri" panose="020F0502020204030204" pitchFamily="34" charset="0"/>
                  <a:cs typeface="Times New Roman" panose="02020603050405020304" pitchFamily="18" charset="0"/>
                </a:rPr>
                <a:t>innerhalb des Unternehmens regulieren. Dabei wurden auch frisch graduierte Omani eingestellt, um den lokalen Arbeitsmarkt zu stärken.“</a:t>
              </a:r>
            </a:p>
          </p:txBody>
        </p:sp>
      </p:grpSp>
      <p:sp>
        <p:nvSpPr>
          <p:cNvPr id="17" name="Wolke 16">
            <a:extLst>
              <a:ext uri="{FF2B5EF4-FFF2-40B4-BE49-F238E27FC236}">
                <a16:creationId xmlns:a16="http://schemas.microsoft.com/office/drawing/2014/main" id="{E501B675-1CA8-9DCD-E635-E542E8372E6F}"/>
              </a:ext>
            </a:extLst>
          </p:cNvPr>
          <p:cNvSpPr/>
          <p:nvPr/>
        </p:nvSpPr>
        <p:spPr>
          <a:xfrm rot="11858229">
            <a:off x="1722786" y="3322761"/>
            <a:ext cx="4498127" cy="2860918"/>
          </a:xfrm>
          <a:prstGeom prst="cloud">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Textfeld 7">
            <a:extLst>
              <a:ext uri="{FF2B5EF4-FFF2-40B4-BE49-F238E27FC236}">
                <a16:creationId xmlns:a16="http://schemas.microsoft.com/office/drawing/2014/main" id="{CBCD6EF1-2317-E7F9-5286-FA20EFB481F9}"/>
              </a:ext>
            </a:extLst>
          </p:cNvPr>
          <p:cNvSpPr txBox="1"/>
          <p:nvPr/>
        </p:nvSpPr>
        <p:spPr>
          <a:xfrm rot="874744">
            <a:off x="2242713" y="3914190"/>
            <a:ext cx="3925320" cy="2062103"/>
          </a:xfrm>
          <a:prstGeom prst="rect">
            <a:avLst/>
          </a:prstGeom>
          <a:noFill/>
          <a:ln>
            <a:noFill/>
          </a:ln>
        </p:spPr>
        <p:txBody>
          <a:bodyPr wrap="square" rtlCol="0">
            <a:spAutoFit/>
          </a:bodyPr>
          <a:lstStyle/>
          <a:p>
            <a:r>
              <a:rPr lang="de-DE" sz="1600" dirty="0">
                <a:solidFill>
                  <a:schemeClr val="bg1"/>
                </a:solidFill>
                <a:latin typeface="Corbel" panose="020B0503020204020204" pitchFamily="34" charset="0"/>
                <a:ea typeface="Calibri" panose="020F0502020204030204" pitchFamily="34" charset="0"/>
                <a:cs typeface="Times New Roman" panose="02020603050405020304" pitchFamily="18" charset="0"/>
              </a:rPr>
              <a:t>"Die Muscat Bay wurde </a:t>
            </a:r>
            <a:r>
              <a:rPr lang="de-DE" sz="16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vor 10 Jahren gegründet </a:t>
            </a:r>
            <a:r>
              <a:rPr lang="de-DE" sz="1600" dirty="0">
                <a:solidFill>
                  <a:schemeClr val="bg1"/>
                </a:solidFill>
                <a:latin typeface="Corbel" panose="020B0503020204020204" pitchFamily="34" charset="0"/>
                <a:ea typeface="Calibri" panose="020F0502020204030204" pitchFamily="34" charset="0"/>
                <a:cs typeface="Times New Roman" panose="02020603050405020304" pitchFamily="18" charset="0"/>
              </a:rPr>
              <a:t>und hat sich seitdem zu einem </a:t>
            </a:r>
            <a:r>
              <a:rPr lang="de-DE" sz="16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dynamischen Unternehmen </a:t>
            </a:r>
            <a:r>
              <a:rPr lang="de-DE" sz="1600" dirty="0">
                <a:solidFill>
                  <a:schemeClr val="bg1"/>
                </a:solidFill>
                <a:latin typeface="Corbel" panose="020B0503020204020204" pitchFamily="34" charset="0"/>
                <a:ea typeface="Calibri" panose="020F0502020204030204" pitchFamily="34" charset="0"/>
                <a:cs typeface="Times New Roman" panose="02020603050405020304" pitchFamily="18" charset="0"/>
              </a:rPr>
              <a:t>entwickelt.</a:t>
            </a:r>
          </a:p>
          <a:p>
            <a:r>
              <a:rPr lang="de-DE" sz="1600" dirty="0">
                <a:solidFill>
                  <a:schemeClr val="bg1"/>
                </a:solidFill>
                <a:latin typeface="Corbel" panose="020B0503020204020204" pitchFamily="34" charset="0"/>
                <a:ea typeface="Calibri" panose="020F0502020204030204" pitchFamily="34" charset="0"/>
                <a:cs typeface="Times New Roman" panose="02020603050405020304" pitchFamily="18" charset="0"/>
              </a:rPr>
              <a:t>In den </a:t>
            </a:r>
            <a:r>
              <a:rPr lang="de-DE" sz="16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oberen Positionen </a:t>
            </a:r>
            <a:r>
              <a:rPr lang="de-DE" sz="1600" dirty="0">
                <a:solidFill>
                  <a:schemeClr val="bg1"/>
                </a:solidFill>
                <a:latin typeface="Corbel" panose="020B0503020204020204" pitchFamily="34" charset="0"/>
                <a:ea typeface="Calibri" panose="020F0502020204030204" pitchFamily="34" charset="0"/>
                <a:cs typeface="Times New Roman" panose="02020603050405020304" pitchFamily="18" charset="0"/>
              </a:rPr>
              <a:t>sind</a:t>
            </a:r>
            <a:r>
              <a:rPr lang="de-DE" sz="16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 viele nicht-omanische Personen</a:t>
            </a:r>
            <a:r>
              <a:rPr lang="de-DE" sz="1600" dirty="0">
                <a:solidFill>
                  <a:schemeClr val="bg1"/>
                </a:solidFill>
                <a:latin typeface="Corbel" panose="020B0503020204020204" pitchFamily="34" charset="0"/>
                <a:ea typeface="Calibri" panose="020F0502020204030204" pitchFamily="34" charset="0"/>
                <a:cs typeface="Times New Roman" panose="02020603050405020304" pitchFamily="18" charset="0"/>
              </a:rPr>
              <a:t> tätig, die verschiedene Fachkenntnisse und internationale Perspektiven in die Firma einbringen.“</a:t>
            </a:r>
            <a:endParaRPr lang="de-DE" sz="1200" dirty="0">
              <a:solidFill>
                <a:schemeClr val="bg1"/>
              </a:solidFill>
              <a:latin typeface="Corbel" panose="020B0503020204020204" pitchFamily="34" charset="0"/>
              <a:cs typeface="Times New Roman" panose="02020603050405020304" pitchFamily="18" charset="0"/>
            </a:endParaRPr>
          </a:p>
        </p:txBody>
      </p:sp>
      <p:grpSp>
        <p:nvGrpSpPr>
          <p:cNvPr id="28" name="Gruppieren 27">
            <a:extLst>
              <a:ext uri="{FF2B5EF4-FFF2-40B4-BE49-F238E27FC236}">
                <a16:creationId xmlns:a16="http://schemas.microsoft.com/office/drawing/2014/main" id="{C4EF2B84-2FCE-0AB0-3262-2436B53BF1FE}"/>
              </a:ext>
            </a:extLst>
          </p:cNvPr>
          <p:cNvGrpSpPr/>
          <p:nvPr/>
        </p:nvGrpSpPr>
        <p:grpSpPr>
          <a:xfrm rot="15602247">
            <a:off x="2675824" y="2297160"/>
            <a:ext cx="1075837" cy="926103"/>
            <a:chOff x="250527" y="2982927"/>
            <a:chExt cx="1075837" cy="926103"/>
          </a:xfrm>
        </p:grpSpPr>
        <p:sp>
          <p:nvSpPr>
            <p:cNvPr id="18" name="Ellipse 17">
              <a:extLst>
                <a:ext uri="{FF2B5EF4-FFF2-40B4-BE49-F238E27FC236}">
                  <a16:creationId xmlns:a16="http://schemas.microsoft.com/office/drawing/2014/main" id="{81ADD70A-DEDE-7961-86B1-06AB2367DDF2}"/>
                </a:ext>
              </a:extLst>
            </p:cNvPr>
            <p:cNvSpPr/>
            <p:nvPr/>
          </p:nvSpPr>
          <p:spPr>
            <a:xfrm rot="19377840">
              <a:off x="250527" y="3464589"/>
              <a:ext cx="412255" cy="444441"/>
            </a:xfrm>
            <a:prstGeom prst="ellipse">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Ellipse 20">
              <a:extLst>
                <a:ext uri="{FF2B5EF4-FFF2-40B4-BE49-F238E27FC236}">
                  <a16:creationId xmlns:a16="http://schemas.microsoft.com/office/drawing/2014/main" id="{45D1F3EC-E266-0552-20A2-D20E7B243B16}"/>
                </a:ext>
              </a:extLst>
            </p:cNvPr>
            <p:cNvSpPr/>
            <p:nvPr/>
          </p:nvSpPr>
          <p:spPr>
            <a:xfrm rot="19482042">
              <a:off x="628501" y="3230455"/>
              <a:ext cx="253088" cy="284610"/>
            </a:xfrm>
            <a:prstGeom prst="ellipse">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Ellipse 21">
              <a:extLst>
                <a:ext uri="{FF2B5EF4-FFF2-40B4-BE49-F238E27FC236}">
                  <a16:creationId xmlns:a16="http://schemas.microsoft.com/office/drawing/2014/main" id="{770B9E83-2E97-42F0-4495-0E48AFC7DBAB}"/>
                </a:ext>
              </a:extLst>
            </p:cNvPr>
            <p:cNvSpPr/>
            <p:nvPr/>
          </p:nvSpPr>
          <p:spPr>
            <a:xfrm rot="19794727">
              <a:off x="1155572" y="2982927"/>
              <a:ext cx="170792" cy="204695"/>
            </a:xfrm>
            <a:prstGeom prst="ellipse">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Ellipse 22">
              <a:extLst>
                <a:ext uri="{FF2B5EF4-FFF2-40B4-BE49-F238E27FC236}">
                  <a16:creationId xmlns:a16="http://schemas.microsoft.com/office/drawing/2014/main" id="{A57D29F3-65DC-1F1C-2014-A23C7027031E}"/>
                </a:ext>
              </a:extLst>
            </p:cNvPr>
            <p:cNvSpPr/>
            <p:nvPr/>
          </p:nvSpPr>
          <p:spPr>
            <a:xfrm rot="19794727">
              <a:off x="929569" y="3087856"/>
              <a:ext cx="198137" cy="224424"/>
            </a:xfrm>
            <a:prstGeom prst="ellipse">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31" name="Gruppieren 30">
            <a:extLst>
              <a:ext uri="{FF2B5EF4-FFF2-40B4-BE49-F238E27FC236}">
                <a16:creationId xmlns:a16="http://schemas.microsoft.com/office/drawing/2014/main" id="{5A09B8E5-551F-B5BB-9443-1669C0762AA1}"/>
              </a:ext>
            </a:extLst>
          </p:cNvPr>
          <p:cNvGrpSpPr/>
          <p:nvPr/>
        </p:nvGrpSpPr>
        <p:grpSpPr>
          <a:xfrm rot="7413067">
            <a:off x="3269908" y="731524"/>
            <a:ext cx="1183349" cy="1296177"/>
            <a:chOff x="8013782" y="1701574"/>
            <a:chExt cx="1183349" cy="1296177"/>
          </a:xfrm>
        </p:grpSpPr>
        <p:sp>
          <p:nvSpPr>
            <p:cNvPr id="24" name="Ellipse 23">
              <a:extLst>
                <a:ext uri="{FF2B5EF4-FFF2-40B4-BE49-F238E27FC236}">
                  <a16:creationId xmlns:a16="http://schemas.microsoft.com/office/drawing/2014/main" id="{0251CEF1-D5B6-41B6-6D39-4E5C03C77E97}"/>
                </a:ext>
              </a:extLst>
            </p:cNvPr>
            <p:cNvSpPr/>
            <p:nvPr/>
          </p:nvSpPr>
          <p:spPr>
            <a:xfrm rot="1196175">
              <a:off x="8013782" y="1701574"/>
              <a:ext cx="453860" cy="495911"/>
            </a:xfrm>
            <a:prstGeom prst="ellipse">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Ellipse 24">
              <a:extLst>
                <a:ext uri="{FF2B5EF4-FFF2-40B4-BE49-F238E27FC236}">
                  <a16:creationId xmlns:a16="http://schemas.microsoft.com/office/drawing/2014/main" id="{B2B1CFE3-3037-C153-1774-0DFE0EB5A1FB}"/>
                </a:ext>
              </a:extLst>
            </p:cNvPr>
            <p:cNvSpPr/>
            <p:nvPr/>
          </p:nvSpPr>
          <p:spPr>
            <a:xfrm rot="1300377">
              <a:off x="8606747" y="2527359"/>
              <a:ext cx="278630" cy="317570"/>
            </a:xfrm>
            <a:prstGeom prst="ellipse">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Ellipse 26">
              <a:extLst>
                <a:ext uri="{FF2B5EF4-FFF2-40B4-BE49-F238E27FC236}">
                  <a16:creationId xmlns:a16="http://schemas.microsoft.com/office/drawing/2014/main" id="{AA472A5B-BEE7-C08B-805D-68820905E658}"/>
                </a:ext>
              </a:extLst>
            </p:cNvPr>
            <p:cNvSpPr/>
            <p:nvPr/>
          </p:nvSpPr>
          <p:spPr>
            <a:xfrm rot="1613062">
              <a:off x="8978998" y="2747337"/>
              <a:ext cx="218133" cy="250414"/>
            </a:xfrm>
            <a:prstGeom prst="ellipse">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Ellipse 29">
              <a:extLst>
                <a:ext uri="{FF2B5EF4-FFF2-40B4-BE49-F238E27FC236}">
                  <a16:creationId xmlns:a16="http://schemas.microsoft.com/office/drawing/2014/main" id="{BC814B1C-E701-EC6D-6425-C44CF1C9A356}"/>
                </a:ext>
              </a:extLst>
            </p:cNvPr>
            <p:cNvSpPr/>
            <p:nvPr/>
          </p:nvSpPr>
          <p:spPr>
            <a:xfrm rot="1300377">
              <a:off x="8291811" y="2240874"/>
              <a:ext cx="342452" cy="371470"/>
            </a:xfrm>
            <a:prstGeom prst="ellipse">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3" name="Rechteck 32">
            <a:extLst>
              <a:ext uri="{FF2B5EF4-FFF2-40B4-BE49-F238E27FC236}">
                <a16:creationId xmlns:a16="http://schemas.microsoft.com/office/drawing/2014/main" id="{6408D2CE-7A0A-BE42-0C9F-F5C46497BC56}"/>
              </a:ext>
            </a:extLst>
          </p:cNvPr>
          <p:cNvSpPr/>
          <p:nvPr/>
        </p:nvSpPr>
        <p:spPr>
          <a:xfrm>
            <a:off x="513637" y="3113464"/>
            <a:ext cx="1792443" cy="369332"/>
          </a:xfrm>
          <a:prstGeom prst="rect">
            <a:avLst/>
          </a:prstGeom>
        </p:spPr>
        <p:txBody>
          <a:bodyPr wrap="square">
            <a:spAutoFit/>
          </a:bodyPr>
          <a:lstStyle/>
          <a:p>
            <a:r>
              <a:rPr lang="de-DE" b="1" dirty="0" err="1">
                <a:solidFill>
                  <a:schemeClr val="bg1"/>
                </a:solidFill>
                <a:latin typeface="Corbel" panose="020B0503020204020204" pitchFamily="34" charset="0"/>
                <a:ea typeface="Calibri" panose="020F0502020204030204" pitchFamily="34" charset="0"/>
                <a:cs typeface="Times New Roman" panose="02020603050405020304" pitchFamily="18" charset="0"/>
              </a:rPr>
              <a:t>Jalood</a:t>
            </a:r>
            <a:r>
              <a:rPr lang="de-DE" b="1" dirty="0">
                <a:solidFill>
                  <a:schemeClr val="bg1"/>
                </a:solidFill>
                <a:latin typeface="Corbel" panose="020B0503020204020204" pitchFamily="34" charset="0"/>
                <a:ea typeface="Calibri" panose="020F0502020204030204" pitchFamily="34" charset="0"/>
                <a:cs typeface="Times New Roman" panose="02020603050405020304" pitchFamily="18" charset="0"/>
              </a:rPr>
              <a:t> Al </a:t>
            </a:r>
            <a:r>
              <a:rPr lang="de-DE" b="1" dirty="0" err="1">
                <a:solidFill>
                  <a:schemeClr val="bg1"/>
                </a:solidFill>
                <a:latin typeface="Corbel" panose="020B0503020204020204" pitchFamily="34" charset="0"/>
                <a:ea typeface="Calibri" panose="020F0502020204030204" pitchFamily="34" charset="0"/>
                <a:cs typeface="Times New Roman" panose="02020603050405020304" pitchFamily="18" charset="0"/>
              </a:rPr>
              <a:t>Tawqi</a:t>
            </a:r>
            <a:endParaRPr lang="de-DE" sz="1600" dirty="0">
              <a:solidFill>
                <a:schemeClr val="bg1"/>
              </a:solidFill>
              <a:latin typeface="Corbel" panose="020B0503020204020204" pitchFamily="34" charset="0"/>
              <a:cs typeface="Times New Roman" panose="02020603050405020304" pitchFamily="18" charset="0"/>
            </a:endParaRPr>
          </a:p>
        </p:txBody>
      </p:sp>
      <p:grpSp>
        <p:nvGrpSpPr>
          <p:cNvPr id="5" name="Gruppieren 4">
            <a:extLst>
              <a:ext uri="{FF2B5EF4-FFF2-40B4-BE49-F238E27FC236}">
                <a16:creationId xmlns:a16="http://schemas.microsoft.com/office/drawing/2014/main" id="{E21974AA-77DB-14BA-81C3-AC71720CB76D}"/>
              </a:ext>
            </a:extLst>
          </p:cNvPr>
          <p:cNvGrpSpPr/>
          <p:nvPr/>
        </p:nvGrpSpPr>
        <p:grpSpPr>
          <a:xfrm>
            <a:off x="6766226" y="3183891"/>
            <a:ext cx="5402061" cy="3044305"/>
            <a:chOff x="5330727" y="2721577"/>
            <a:chExt cx="5402061" cy="3044305"/>
          </a:xfrm>
        </p:grpSpPr>
        <p:sp>
          <p:nvSpPr>
            <p:cNvPr id="13" name="Wolke 12">
              <a:extLst>
                <a:ext uri="{FF2B5EF4-FFF2-40B4-BE49-F238E27FC236}">
                  <a16:creationId xmlns:a16="http://schemas.microsoft.com/office/drawing/2014/main" id="{DF212675-8C64-B9F2-1FE7-C3ABF6CBA314}"/>
                </a:ext>
              </a:extLst>
            </p:cNvPr>
            <p:cNvSpPr/>
            <p:nvPr/>
          </p:nvSpPr>
          <p:spPr>
            <a:xfrm>
              <a:off x="5330727" y="2721577"/>
              <a:ext cx="5402061" cy="3044305"/>
            </a:xfrm>
            <a:prstGeom prst="cloud">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14" name="Textfeld 13">
              <a:extLst>
                <a:ext uri="{FF2B5EF4-FFF2-40B4-BE49-F238E27FC236}">
                  <a16:creationId xmlns:a16="http://schemas.microsoft.com/office/drawing/2014/main" id="{C1AED584-C5D2-13E8-45BC-252042A3D3B7}"/>
                </a:ext>
              </a:extLst>
            </p:cNvPr>
            <p:cNvSpPr txBox="1"/>
            <p:nvPr/>
          </p:nvSpPr>
          <p:spPr>
            <a:xfrm rot="21232406">
              <a:off x="6116216" y="3051525"/>
              <a:ext cx="4428312" cy="2062103"/>
            </a:xfrm>
            <a:prstGeom prst="rect">
              <a:avLst/>
            </a:prstGeom>
            <a:noFill/>
            <a:ln>
              <a:noFill/>
            </a:ln>
          </p:spPr>
          <p:txBody>
            <a:bodyPr wrap="square" rtlCol="0">
              <a:spAutoFit/>
            </a:bodyPr>
            <a:lstStyle/>
            <a:p>
              <a:endParaRPr lang="de-DE" sz="1600" dirty="0">
                <a:solidFill>
                  <a:schemeClr val="bg1"/>
                </a:solidFill>
                <a:latin typeface="Corbel" panose="020B0503020204020204" pitchFamily="34" charset="0"/>
                <a:ea typeface="Calibri" panose="020F0502020204030204" pitchFamily="34" charset="0"/>
                <a:cs typeface="Times New Roman" panose="02020603050405020304" pitchFamily="18" charset="0"/>
              </a:endParaRPr>
            </a:p>
            <a:p>
              <a:r>
                <a:rPr lang="de-DE" sz="1600" dirty="0">
                  <a:solidFill>
                    <a:schemeClr val="bg1"/>
                  </a:solidFill>
                  <a:latin typeface="Corbel" panose="020B0503020204020204" pitchFamily="34" charset="0"/>
                  <a:ea typeface="Calibri" panose="020F0502020204030204" pitchFamily="34" charset="0"/>
                  <a:cs typeface="Times New Roman" panose="02020603050405020304" pitchFamily="18" charset="0"/>
                </a:rPr>
                <a:t>„Durch diese Regelung und das Wachstum des Unternehmens hat die Muscat Bay in den letzten Jahren erkannt, </a:t>
              </a:r>
              <a:r>
                <a:rPr lang="de-DE" sz="16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dass etwa 4-5 Personen für eine Beförderung in Frage</a:t>
              </a:r>
              <a:r>
                <a:rPr lang="de-DE" sz="1600" dirty="0">
                  <a:solidFill>
                    <a:schemeClr val="bg1"/>
                  </a:solidFill>
                  <a:latin typeface="Corbel" panose="020B0503020204020204" pitchFamily="34" charset="0"/>
                  <a:ea typeface="Calibri" panose="020F0502020204030204" pitchFamily="34" charset="0"/>
                  <a:cs typeface="Times New Roman" panose="02020603050405020304" pitchFamily="18" charset="0"/>
                </a:rPr>
                <a:t> kommen, mit dem </a:t>
              </a:r>
              <a:r>
                <a:rPr lang="de-DE" sz="16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Ziel, in Zukunft leitende Positionen einzunehmen und eine noch stärkere lokale Präsenz in der Führungsebene </a:t>
              </a:r>
              <a:r>
                <a:rPr lang="de-DE" sz="1600" dirty="0">
                  <a:solidFill>
                    <a:schemeClr val="bg1"/>
                  </a:solidFill>
                  <a:latin typeface="Corbel" panose="020B0503020204020204" pitchFamily="34" charset="0"/>
                  <a:ea typeface="Calibri" panose="020F0502020204030204" pitchFamily="34" charset="0"/>
                  <a:cs typeface="Times New Roman" panose="02020603050405020304" pitchFamily="18" charset="0"/>
                </a:rPr>
                <a:t>zu gewährleisten." </a:t>
              </a:r>
              <a:endParaRPr lang="de-DE" sz="1600" dirty="0"/>
            </a:p>
          </p:txBody>
        </p:sp>
      </p:grpSp>
      <p:grpSp>
        <p:nvGrpSpPr>
          <p:cNvPr id="35" name="Gruppieren 34">
            <a:extLst>
              <a:ext uri="{FF2B5EF4-FFF2-40B4-BE49-F238E27FC236}">
                <a16:creationId xmlns:a16="http://schemas.microsoft.com/office/drawing/2014/main" id="{02184C69-6E44-1569-E9C6-0960677DD989}"/>
              </a:ext>
            </a:extLst>
          </p:cNvPr>
          <p:cNvGrpSpPr/>
          <p:nvPr/>
        </p:nvGrpSpPr>
        <p:grpSpPr>
          <a:xfrm>
            <a:off x="5345795" y="3565877"/>
            <a:ext cx="1541774" cy="787269"/>
            <a:chOff x="5169887" y="4544890"/>
            <a:chExt cx="1541774" cy="787269"/>
          </a:xfrm>
        </p:grpSpPr>
        <p:sp>
          <p:nvSpPr>
            <p:cNvPr id="4" name="Ellipse 21">
              <a:extLst>
                <a:ext uri="{FF2B5EF4-FFF2-40B4-BE49-F238E27FC236}">
                  <a16:creationId xmlns:a16="http://schemas.microsoft.com/office/drawing/2014/main" id="{F58D3A80-2CB8-670C-94C5-B9918800DA80}"/>
                </a:ext>
              </a:extLst>
            </p:cNvPr>
            <p:cNvSpPr/>
            <p:nvPr/>
          </p:nvSpPr>
          <p:spPr>
            <a:xfrm>
              <a:off x="5169887" y="4544890"/>
              <a:ext cx="188029" cy="228400"/>
            </a:xfrm>
            <a:prstGeom prst="ellipse">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Ellipse 15">
              <a:extLst>
                <a:ext uri="{FF2B5EF4-FFF2-40B4-BE49-F238E27FC236}">
                  <a16:creationId xmlns:a16="http://schemas.microsoft.com/office/drawing/2014/main" id="{2A9DF214-993C-EBFD-21E2-845C2EDAFE80}"/>
                </a:ext>
              </a:extLst>
            </p:cNvPr>
            <p:cNvSpPr/>
            <p:nvPr/>
          </p:nvSpPr>
          <p:spPr>
            <a:xfrm rot="10955032">
              <a:off x="6257801" y="4836248"/>
              <a:ext cx="453860" cy="495911"/>
            </a:xfrm>
            <a:prstGeom prst="ellipse">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Ellipse 16">
              <a:extLst>
                <a:ext uri="{FF2B5EF4-FFF2-40B4-BE49-F238E27FC236}">
                  <a16:creationId xmlns:a16="http://schemas.microsoft.com/office/drawing/2014/main" id="{FE3F922E-FFDE-50B1-3F0C-E668DFFA8154}"/>
                </a:ext>
              </a:extLst>
            </p:cNvPr>
            <p:cNvSpPr/>
            <p:nvPr/>
          </p:nvSpPr>
          <p:spPr>
            <a:xfrm rot="11059234">
              <a:off x="5422610" y="4712457"/>
              <a:ext cx="252814" cy="284647"/>
            </a:xfrm>
            <a:prstGeom prst="ellipse">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Ellipse 23">
              <a:extLst>
                <a:ext uri="{FF2B5EF4-FFF2-40B4-BE49-F238E27FC236}">
                  <a16:creationId xmlns:a16="http://schemas.microsoft.com/office/drawing/2014/main" id="{92BC902B-7BD8-41FF-3999-5E679BD41DA9}"/>
                </a:ext>
              </a:extLst>
            </p:cNvPr>
            <p:cNvSpPr/>
            <p:nvPr/>
          </p:nvSpPr>
          <p:spPr>
            <a:xfrm rot="11059234">
              <a:off x="5774353" y="4820852"/>
              <a:ext cx="342452" cy="371470"/>
            </a:xfrm>
            <a:prstGeom prst="ellipse">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9" name="Rechteck 28">
            <a:extLst>
              <a:ext uri="{FF2B5EF4-FFF2-40B4-BE49-F238E27FC236}">
                <a16:creationId xmlns:a16="http://schemas.microsoft.com/office/drawing/2014/main" id="{075E9EFF-EE28-2B2A-7B51-EDF14E1210C8}"/>
              </a:ext>
            </a:extLst>
          </p:cNvPr>
          <p:cNvSpPr/>
          <p:nvPr/>
        </p:nvSpPr>
        <p:spPr>
          <a:xfrm>
            <a:off x="513637" y="3469342"/>
            <a:ext cx="1861205" cy="830997"/>
          </a:xfrm>
          <a:prstGeom prst="rect">
            <a:avLst/>
          </a:prstGeom>
        </p:spPr>
        <p:txBody>
          <a:bodyPr wrap="square">
            <a:spAutoFit/>
          </a:bodyPr>
          <a:lstStyle/>
          <a:p>
            <a:r>
              <a:rPr lang="de-DE" sz="1600" dirty="0">
                <a:solidFill>
                  <a:schemeClr val="bg1"/>
                </a:solidFill>
                <a:latin typeface="Corbel" panose="020B0503020204020204" pitchFamily="34" charset="0"/>
                <a:ea typeface="Calibri" panose="020F0502020204030204" pitchFamily="34" charset="0"/>
                <a:cs typeface="Times New Roman" panose="02020603050405020304" pitchFamily="18" charset="0"/>
              </a:rPr>
              <a:t>Former Senior Manager HR </a:t>
            </a:r>
            <a:br>
              <a:rPr lang="de-DE" sz="1600" dirty="0">
                <a:solidFill>
                  <a:schemeClr val="bg1"/>
                </a:solidFill>
                <a:latin typeface="Corbel" panose="020B0503020204020204" pitchFamily="34" charset="0"/>
                <a:ea typeface="Calibri" panose="020F0502020204030204" pitchFamily="34" charset="0"/>
                <a:cs typeface="Times New Roman" panose="02020603050405020304" pitchFamily="18" charset="0"/>
              </a:rPr>
            </a:br>
            <a:r>
              <a:rPr lang="de-DE" sz="1600" dirty="0">
                <a:solidFill>
                  <a:schemeClr val="bg1"/>
                </a:solidFill>
                <a:latin typeface="Corbel" panose="020B0503020204020204" pitchFamily="34" charset="0"/>
                <a:ea typeface="Calibri" panose="020F0502020204030204" pitchFamily="34" charset="0"/>
                <a:cs typeface="Times New Roman" panose="02020603050405020304" pitchFamily="18" charset="0"/>
              </a:rPr>
              <a:t>&amp; Admin</a:t>
            </a:r>
            <a:endParaRPr lang="de-DE" sz="1600" dirty="0">
              <a:solidFill>
                <a:schemeClr val="bg1"/>
              </a:solidFill>
              <a:latin typeface="Corbel" panose="020B0503020204020204" pitchFamily="34" charset="0"/>
              <a:cs typeface="Times New Roman" panose="02020603050405020304" pitchFamily="18" charset="0"/>
            </a:endParaRPr>
          </a:p>
        </p:txBody>
      </p:sp>
    </p:spTree>
    <p:extLst>
      <p:ext uri="{BB962C8B-B14F-4D97-AF65-F5344CB8AC3E}">
        <p14:creationId xmlns:p14="http://schemas.microsoft.com/office/powerpoint/2010/main" val="82597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heel(1)">
                                      <p:cBhvr>
                                        <p:cTn id="25" dur="2000"/>
                                        <p:tgtEl>
                                          <p:spTgt spid="5"/>
                                        </p:tgtEl>
                                      </p:cBhvr>
                                    </p:animEffect>
                                  </p:childTnLst>
                                </p:cTn>
                              </p:par>
                              <p:par>
                                <p:cTn id="26" presetID="21" presetClass="entr" presetSubtype="1"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heel(1)">
                                      <p:cBhvr>
                                        <p:cTn id="28" dur="2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5</a:t>
            </a:fld>
            <a:endParaRPr lang="en-AU"/>
          </a:p>
        </p:txBody>
      </p:sp>
      <p:sp>
        <p:nvSpPr>
          <p:cNvPr id="7" name="Rechteck 6">
            <a:extLst>
              <a:ext uri="{FF2B5EF4-FFF2-40B4-BE49-F238E27FC236}">
                <a16:creationId xmlns:a16="http://schemas.microsoft.com/office/drawing/2014/main" id="{A3FF9F94-9522-3342-8E82-0CC485C35E2B}"/>
              </a:ext>
            </a:extLst>
          </p:cNvPr>
          <p:cNvSpPr/>
          <p:nvPr/>
        </p:nvSpPr>
        <p:spPr>
          <a:xfrm>
            <a:off x="259113" y="263215"/>
            <a:ext cx="10935943" cy="584775"/>
          </a:xfrm>
          <a:prstGeom prst="rect">
            <a:avLst/>
          </a:prstGeom>
        </p:spPr>
        <p:txBody>
          <a:bodyPr wrap="square">
            <a:spAutoFit/>
          </a:bodyPr>
          <a:lstStyle/>
          <a:p>
            <a:pPr fontAlgn="base"/>
            <a:r>
              <a:rPr lang="de-DE" sz="3200" dirty="0">
                <a:solidFill>
                  <a:schemeClr val="bg1"/>
                </a:solidFill>
                <a:latin typeface="Corbel" panose="020B0503020204020204" pitchFamily="34" charset="0"/>
              </a:rPr>
              <a:t>August 2022 – die Ziele</a:t>
            </a:r>
          </a:p>
        </p:txBody>
      </p:sp>
      <p:grpSp>
        <p:nvGrpSpPr>
          <p:cNvPr id="2" name="Gruppieren 1">
            <a:extLst>
              <a:ext uri="{FF2B5EF4-FFF2-40B4-BE49-F238E27FC236}">
                <a16:creationId xmlns:a16="http://schemas.microsoft.com/office/drawing/2014/main" id="{8C756180-FA88-7545-B786-CE503291D652}"/>
              </a:ext>
            </a:extLst>
          </p:cNvPr>
          <p:cNvGrpSpPr/>
          <p:nvPr/>
        </p:nvGrpSpPr>
        <p:grpSpPr>
          <a:xfrm>
            <a:off x="9751729" y="-547553"/>
            <a:ext cx="2821271" cy="2820853"/>
            <a:chOff x="9751729" y="-547553"/>
            <a:chExt cx="2821271" cy="2820853"/>
          </a:xfrm>
        </p:grpSpPr>
        <p:pic>
          <p:nvPicPr>
            <p:cNvPr id="19" name="Grafik 18">
              <a:extLst>
                <a:ext uri="{FF2B5EF4-FFF2-40B4-BE49-F238E27FC236}">
                  <a16:creationId xmlns:a16="http://schemas.microsoft.com/office/drawing/2014/main" id="{76633E54-6737-E74A-A8BA-480FF796AF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20" name="Grafik 19">
              <a:extLst>
                <a:ext uri="{FF2B5EF4-FFF2-40B4-BE49-F238E27FC236}">
                  <a16:creationId xmlns:a16="http://schemas.microsoft.com/office/drawing/2014/main" id="{83920F79-A90C-7349-A415-B0C9EA16FD1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51729" y="190500"/>
              <a:ext cx="2440271" cy="1779805"/>
            </a:xfrm>
            <a:prstGeom prst="rect">
              <a:avLst/>
            </a:prstGeom>
          </p:spPr>
        </p:pic>
      </p:grpSp>
      <p:sp>
        <p:nvSpPr>
          <p:cNvPr id="12" name="Wolke 11">
            <a:extLst>
              <a:ext uri="{FF2B5EF4-FFF2-40B4-BE49-F238E27FC236}">
                <a16:creationId xmlns:a16="http://schemas.microsoft.com/office/drawing/2014/main" id="{AD9F8CE7-B8C2-A320-7F6F-F627DA5127E4}"/>
              </a:ext>
            </a:extLst>
          </p:cNvPr>
          <p:cNvSpPr/>
          <p:nvPr/>
        </p:nvSpPr>
        <p:spPr>
          <a:xfrm rot="992534">
            <a:off x="510734" y="2306916"/>
            <a:ext cx="6258123" cy="3745645"/>
          </a:xfrm>
          <a:prstGeom prst="cloud">
            <a:avLst/>
          </a:prstGeom>
          <a:solidFill>
            <a:srgbClr val="00A9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dirty="0">
              <a:solidFill>
                <a:schemeClr val="bg1"/>
              </a:solidFill>
              <a:latin typeface="Corbel" panose="020B0503020204020204" pitchFamily="34" charset="0"/>
              <a:cs typeface="Times New Roman" panose="02020603050405020304" pitchFamily="18" charset="0"/>
            </a:endParaRPr>
          </a:p>
        </p:txBody>
      </p:sp>
      <p:grpSp>
        <p:nvGrpSpPr>
          <p:cNvPr id="13" name="Gruppieren 12">
            <a:extLst>
              <a:ext uri="{FF2B5EF4-FFF2-40B4-BE49-F238E27FC236}">
                <a16:creationId xmlns:a16="http://schemas.microsoft.com/office/drawing/2014/main" id="{6C5CF8C5-F64D-4B37-AF92-5CD6F87A7185}"/>
              </a:ext>
            </a:extLst>
          </p:cNvPr>
          <p:cNvGrpSpPr/>
          <p:nvPr/>
        </p:nvGrpSpPr>
        <p:grpSpPr>
          <a:xfrm>
            <a:off x="8460927" y="2215114"/>
            <a:ext cx="3363863" cy="3980604"/>
            <a:chOff x="400783" y="1229768"/>
            <a:chExt cx="3617259" cy="4154443"/>
          </a:xfrm>
        </p:grpSpPr>
        <p:pic>
          <p:nvPicPr>
            <p:cNvPr id="14" name="Grafik 13" descr="Ein Bild, das Menschliches Gesicht, Person, Kleidung, Kopfbedeckung enthält.&#10;&#10;Automatisch generierte Beschreibung">
              <a:extLst>
                <a:ext uri="{FF2B5EF4-FFF2-40B4-BE49-F238E27FC236}">
                  <a16:creationId xmlns:a16="http://schemas.microsoft.com/office/drawing/2014/main" id="{2EC81780-9BC2-40F2-9EA1-0D6E2052F9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0783" y="1229768"/>
              <a:ext cx="3158669" cy="3158669"/>
            </a:xfrm>
            <a:prstGeom prst="flowChartConnector">
              <a:avLst/>
            </a:prstGeom>
          </p:spPr>
        </p:pic>
        <p:sp>
          <p:nvSpPr>
            <p:cNvPr id="16" name="Rechteck 15">
              <a:extLst>
                <a:ext uri="{FF2B5EF4-FFF2-40B4-BE49-F238E27FC236}">
                  <a16:creationId xmlns:a16="http://schemas.microsoft.com/office/drawing/2014/main" id="{3CC964FD-9A2F-4C3D-BF41-BD915EFAC238}"/>
                </a:ext>
              </a:extLst>
            </p:cNvPr>
            <p:cNvSpPr/>
            <p:nvPr/>
          </p:nvSpPr>
          <p:spPr>
            <a:xfrm>
              <a:off x="913622" y="4388437"/>
              <a:ext cx="3104420" cy="995774"/>
            </a:xfrm>
            <a:prstGeom prst="rect">
              <a:avLst/>
            </a:prstGeom>
          </p:spPr>
          <p:txBody>
            <a:bodyPr wrap="square">
              <a:spAutoFit/>
            </a:bodyPr>
            <a:lstStyle/>
            <a:p>
              <a:r>
                <a:rPr lang="de-DE" sz="2000" b="1" dirty="0" err="1">
                  <a:solidFill>
                    <a:schemeClr val="bg1"/>
                  </a:solidFill>
                  <a:latin typeface="Corbel" panose="020B0503020204020204" pitchFamily="34" charset="0"/>
                  <a:ea typeface="Calibri" panose="020F0502020204030204" pitchFamily="34" charset="0"/>
                  <a:cs typeface="Times New Roman" panose="02020603050405020304" pitchFamily="18" charset="0"/>
                </a:rPr>
                <a:t>Jalood</a:t>
              </a:r>
              <a:r>
                <a:rPr lang="de-DE" sz="20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 Al </a:t>
              </a:r>
              <a:r>
                <a:rPr lang="de-DE" sz="2000" b="1" dirty="0" err="1">
                  <a:solidFill>
                    <a:schemeClr val="bg1"/>
                  </a:solidFill>
                  <a:latin typeface="Corbel" panose="020B0503020204020204" pitchFamily="34" charset="0"/>
                  <a:ea typeface="Calibri" panose="020F0502020204030204" pitchFamily="34" charset="0"/>
                  <a:cs typeface="Times New Roman" panose="02020603050405020304" pitchFamily="18" charset="0"/>
                </a:rPr>
                <a:t>Tawqi</a:t>
              </a:r>
              <a:r>
                <a:rPr lang="de-DE" sz="20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a:t>
              </a:r>
            </a:p>
            <a:p>
              <a:r>
                <a:rPr lang="de-DE" dirty="0">
                  <a:solidFill>
                    <a:schemeClr val="bg1"/>
                  </a:solidFill>
                  <a:latin typeface="Corbel" panose="020B0503020204020204" pitchFamily="34" charset="0"/>
                  <a:ea typeface="Calibri" panose="020F0502020204030204" pitchFamily="34" charset="0"/>
                  <a:cs typeface="Times New Roman" panose="02020603050405020304" pitchFamily="18" charset="0"/>
                </a:rPr>
                <a:t>Former Senior Manager HR </a:t>
              </a:r>
            </a:p>
            <a:p>
              <a:r>
                <a:rPr lang="de-DE" dirty="0">
                  <a:solidFill>
                    <a:schemeClr val="bg1"/>
                  </a:solidFill>
                  <a:latin typeface="Corbel" panose="020B0503020204020204" pitchFamily="34" charset="0"/>
                  <a:ea typeface="Calibri" panose="020F0502020204030204" pitchFamily="34" charset="0"/>
                  <a:cs typeface="Times New Roman" panose="02020603050405020304" pitchFamily="18" charset="0"/>
                </a:rPr>
                <a:t>&amp; Admin</a:t>
              </a:r>
              <a:endParaRPr lang="de-DE" dirty="0">
                <a:solidFill>
                  <a:schemeClr val="bg1"/>
                </a:solidFill>
                <a:latin typeface="Corbel" panose="020B0503020204020204" pitchFamily="34" charset="0"/>
                <a:cs typeface="Times New Roman" panose="02020603050405020304" pitchFamily="18" charset="0"/>
              </a:endParaRPr>
            </a:p>
          </p:txBody>
        </p:sp>
      </p:grpSp>
      <p:grpSp>
        <p:nvGrpSpPr>
          <p:cNvPr id="8" name="Gruppieren 7">
            <a:extLst>
              <a:ext uri="{FF2B5EF4-FFF2-40B4-BE49-F238E27FC236}">
                <a16:creationId xmlns:a16="http://schemas.microsoft.com/office/drawing/2014/main" id="{C9724DEE-E5C4-406A-9114-E028670011D3}"/>
              </a:ext>
            </a:extLst>
          </p:cNvPr>
          <p:cNvGrpSpPr/>
          <p:nvPr/>
        </p:nvGrpSpPr>
        <p:grpSpPr>
          <a:xfrm rot="20262960">
            <a:off x="6794602" y="4382378"/>
            <a:ext cx="1466377" cy="613353"/>
            <a:chOff x="6794602" y="4092818"/>
            <a:chExt cx="1466377" cy="613353"/>
          </a:xfrm>
        </p:grpSpPr>
        <p:sp>
          <p:nvSpPr>
            <p:cNvPr id="18" name="Ellipse 17">
              <a:extLst>
                <a:ext uri="{FF2B5EF4-FFF2-40B4-BE49-F238E27FC236}">
                  <a16:creationId xmlns:a16="http://schemas.microsoft.com/office/drawing/2014/main" id="{4CA7BA33-399C-BD2C-BCAA-BF565F053253}"/>
                </a:ext>
              </a:extLst>
            </p:cNvPr>
            <p:cNvSpPr/>
            <p:nvPr/>
          </p:nvSpPr>
          <p:spPr>
            <a:xfrm>
              <a:off x="6794602" y="4092818"/>
              <a:ext cx="453860" cy="495911"/>
            </a:xfrm>
            <a:prstGeom prst="ellipse">
              <a:avLst/>
            </a:prstGeom>
            <a:solidFill>
              <a:srgbClr val="00A9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Ellipse 20">
              <a:extLst>
                <a:ext uri="{FF2B5EF4-FFF2-40B4-BE49-F238E27FC236}">
                  <a16:creationId xmlns:a16="http://schemas.microsoft.com/office/drawing/2014/main" id="{10FDB009-8D6C-0741-384F-2243D93517B6}"/>
                </a:ext>
              </a:extLst>
            </p:cNvPr>
            <p:cNvSpPr/>
            <p:nvPr/>
          </p:nvSpPr>
          <p:spPr>
            <a:xfrm>
              <a:off x="7322153" y="4344786"/>
              <a:ext cx="278630" cy="317570"/>
            </a:xfrm>
            <a:prstGeom prst="ellipse">
              <a:avLst/>
            </a:prstGeom>
            <a:solidFill>
              <a:srgbClr val="00A9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Ellipse 21">
              <a:extLst>
                <a:ext uri="{FF2B5EF4-FFF2-40B4-BE49-F238E27FC236}">
                  <a16:creationId xmlns:a16="http://schemas.microsoft.com/office/drawing/2014/main" id="{3DFC07F6-E092-927F-13F6-5B10700255E3}"/>
                </a:ext>
              </a:extLst>
            </p:cNvPr>
            <p:cNvSpPr/>
            <p:nvPr/>
          </p:nvSpPr>
          <p:spPr>
            <a:xfrm>
              <a:off x="8072950" y="4433186"/>
              <a:ext cx="188029" cy="228400"/>
            </a:xfrm>
            <a:prstGeom prst="ellipse">
              <a:avLst/>
            </a:prstGeom>
            <a:solidFill>
              <a:srgbClr val="00A9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Ellipse 16">
              <a:extLst>
                <a:ext uri="{FF2B5EF4-FFF2-40B4-BE49-F238E27FC236}">
                  <a16:creationId xmlns:a16="http://schemas.microsoft.com/office/drawing/2014/main" id="{53E9B327-E9A5-4F3D-8048-837380C5E7FF}"/>
                </a:ext>
              </a:extLst>
            </p:cNvPr>
            <p:cNvSpPr/>
            <p:nvPr/>
          </p:nvSpPr>
          <p:spPr>
            <a:xfrm>
              <a:off x="7711892" y="4433186"/>
              <a:ext cx="236854" cy="272985"/>
            </a:xfrm>
            <a:prstGeom prst="ellipse">
              <a:avLst/>
            </a:prstGeom>
            <a:solidFill>
              <a:srgbClr val="00A9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 name="Textfeld 2">
            <a:extLst>
              <a:ext uri="{FF2B5EF4-FFF2-40B4-BE49-F238E27FC236}">
                <a16:creationId xmlns:a16="http://schemas.microsoft.com/office/drawing/2014/main" id="{66D1FBC5-4D08-44D7-8B8A-41F563D02755}"/>
              </a:ext>
            </a:extLst>
          </p:cNvPr>
          <p:cNvSpPr txBox="1"/>
          <p:nvPr/>
        </p:nvSpPr>
        <p:spPr>
          <a:xfrm>
            <a:off x="1661161" y="2933046"/>
            <a:ext cx="4042094" cy="2308324"/>
          </a:xfrm>
          <a:prstGeom prst="rect">
            <a:avLst/>
          </a:prstGeom>
          <a:noFill/>
        </p:spPr>
        <p:txBody>
          <a:bodyPr wrap="square" rtlCol="0">
            <a:spAutoFit/>
          </a:bodyPr>
          <a:lstStyle/>
          <a:p>
            <a:pPr marL="0" rtl="0" eaLnBrk="1" latinLnBrk="0" hangingPunct="1">
              <a:spcBef>
                <a:spcPts val="0"/>
              </a:spcBef>
              <a:spcAft>
                <a:spcPts val="0"/>
              </a:spcAft>
            </a:pPr>
            <a:r>
              <a:rPr lang="de-DE" sz="1800" kern="1200" dirty="0">
                <a:solidFill>
                  <a:srgbClr val="FFFFFF"/>
                </a:solidFill>
                <a:effectLst/>
                <a:latin typeface="Corbel" panose="020B0503020204020204" pitchFamily="34" charset="0"/>
                <a:ea typeface="+mn-ea"/>
                <a:cs typeface="Times New Roman" panose="02020603050405020304" pitchFamily="18" charset="0"/>
              </a:rPr>
              <a:t>„Neue Führungskräfte sollen mit </a:t>
            </a:r>
            <a:r>
              <a:rPr lang="de-DE" sz="1800" b="1" kern="1200" dirty="0">
                <a:solidFill>
                  <a:srgbClr val="FFFFFF"/>
                </a:solidFill>
                <a:effectLst/>
                <a:latin typeface="Corbel" panose="020B0503020204020204" pitchFamily="34" charset="0"/>
                <a:ea typeface="+mn-ea"/>
                <a:cs typeface="Times New Roman" panose="02020603050405020304" pitchFamily="18" charset="0"/>
              </a:rPr>
              <a:t>grundlegenden Führungsfähigkeiten und -kenntnissen </a:t>
            </a:r>
            <a:r>
              <a:rPr lang="de-DE" sz="1800" kern="1200" dirty="0">
                <a:solidFill>
                  <a:srgbClr val="FFFFFF"/>
                </a:solidFill>
                <a:effectLst/>
                <a:latin typeface="Corbel" panose="020B0503020204020204" pitchFamily="34" charset="0"/>
                <a:ea typeface="+mn-ea"/>
                <a:cs typeface="Times New Roman" panose="02020603050405020304" pitchFamily="18" charset="0"/>
              </a:rPr>
              <a:t>ausgestattet werden.</a:t>
            </a:r>
            <a:endParaRPr lang="de-DE" dirty="0">
              <a:effectLst/>
            </a:endParaRPr>
          </a:p>
          <a:p>
            <a:pPr marL="0" rtl="0" eaLnBrk="1" latinLnBrk="0" hangingPunct="1">
              <a:spcBef>
                <a:spcPts val="0"/>
              </a:spcBef>
              <a:spcAft>
                <a:spcPts val="0"/>
              </a:spcAft>
            </a:pPr>
            <a:r>
              <a:rPr lang="de-DE" sz="1800" kern="1200" dirty="0">
                <a:solidFill>
                  <a:srgbClr val="FFFFFF"/>
                </a:solidFill>
                <a:effectLst/>
                <a:latin typeface="Corbel" panose="020B0503020204020204" pitchFamily="34" charset="0"/>
                <a:ea typeface="+mn-ea"/>
                <a:cs typeface="Times New Roman" panose="02020603050405020304" pitchFamily="18" charset="0"/>
              </a:rPr>
              <a:t>Dabei soll der Fokus auf </a:t>
            </a:r>
            <a:r>
              <a:rPr lang="de-DE" sz="1800" b="1" kern="1200" dirty="0">
                <a:solidFill>
                  <a:srgbClr val="FFFFFF"/>
                </a:solidFill>
                <a:effectLst/>
                <a:latin typeface="Corbel" panose="020B0503020204020204" pitchFamily="34" charset="0"/>
                <a:ea typeface="+mn-ea"/>
                <a:cs typeface="Times New Roman" panose="02020603050405020304" pitchFamily="18" charset="0"/>
              </a:rPr>
              <a:t>Personen</a:t>
            </a:r>
            <a:r>
              <a:rPr lang="de-DE" sz="1800" kern="1200" dirty="0">
                <a:solidFill>
                  <a:srgbClr val="FFFFFF"/>
                </a:solidFill>
                <a:effectLst/>
                <a:latin typeface="Corbel" panose="020B0503020204020204" pitchFamily="34" charset="0"/>
                <a:ea typeface="+mn-ea"/>
                <a:cs typeface="Times New Roman" panose="02020603050405020304" pitchFamily="18" charset="0"/>
              </a:rPr>
              <a:t> liegen, die </a:t>
            </a:r>
            <a:r>
              <a:rPr lang="de-DE" sz="1800" b="1" kern="1200" dirty="0">
                <a:solidFill>
                  <a:srgbClr val="FFFFFF"/>
                </a:solidFill>
                <a:effectLst/>
                <a:latin typeface="Corbel" panose="020B0503020204020204" pitchFamily="34" charset="0"/>
                <a:ea typeface="+mn-ea"/>
                <a:cs typeface="Times New Roman" panose="02020603050405020304" pitchFamily="18" charset="0"/>
              </a:rPr>
              <a:t>kürzlich Führungsrollen übernommen haben oder solche künftig übernehmen sollen </a:t>
            </a:r>
            <a:r>
              <a:rPr lang="de-DE" sz="1800" kern="1200" dirty="0">
                <a:solidFill>
                  <a:srgbClr val="FFFFFF"/>
                </a:solidFill>
                <a:effectLst/>
                <a:latin typeface="Corbel" panose="020B0503020204020204" pitchFamily="34" charset="0"/>
                <a:ea typeface="+mn-ea"/>
                <a:cs typeface="Times New Roman" panose="02020603050405020304" pitchFamily="18" charset="0"/>
              </a:rPr>
              <a:t>(6-8 insgesamt).</a:t>
            </a:r>
            <a:r>
              <a:rPr lang="de-DE" sz="1800" kern="1200" dirty="0">
                <a:solidFill>
                  <a:srgbClr val="FFFFFF"/>
                </a:solidFill>
                <a:latin typeface="Corbel" panose="020B0503020204020204" pitchFamily="34" charset="0"/>
                <a:ea typeface="+mn-ea"/>
                <a:cs typeface="Times New Roman" panose="02020603050405020304" pitchFamily="18" charset="0"/>
              </a:rPr>
              <a:t>“</a:t>
            </a:r>
            <a:endParaRPr lang="de-DE" dirty="0">
              <a:effectLst/>
            </a:endParaRPr>
          </a:p>
        </p:txBody>
      </p:sp>
      <p:grpSp>
        <p:nvGrpSpPr>
          <p:cNvPr id="4" name="Gruppieren 3">
            <a:extLst>
              <a:ext uri="{FF2B5EF4-FFF2-40B4-BE49-F238E27FC236}">
                <a16:creationId xmlns:a16="http://schemas.microsoft.com/office/drawing/2014/main" id="{24A032D7-C2B1-4C40-AD3F-EA784A45C767}"/>
              </a:ext>
            </a:extLst>
          </p:cNvPr>
          <p:cNvGrpSpPr/>
          <p:nvPr/>
        </p:nvGrpSpPr>
        <p:grpSpPr>
          <a:xfrm>
            <a:off x="4816253" y="288243"/>
            <a:ext cx="4255041" cy="2464290"/>
            <a:chOff x="4816253" y="288243"/>
            <a:chExt cx="4255041" cy="2464290"/>
          </a:xfrm>
        </p:grpSpPr>
        <p:sp>
          <p:nvSpPr>
            <p:cNvPr id="23" name="Wolke 22">
              <a:extLst>
                <a:ext uri="{FF2B5EF4-FFF2-40B4-BE49-F238E27FC236}">
                  <a16:creationId xmlns:a16="http://schemas.microsoft.com/office/drawing/2014/main" id="{98996050-B49F-4476-AF28-37D452F4B0FA}"/>
                </a:ext>
              </a:extLst>
            </p:cNvPr>
            <p:cNvSpPr/>
            <p:nvPr/>
          </p:nvSpPr>
          <p:spPr>
            <a:xfrm rot="992534">
              <a:off x="4816253" y="288243"/>
              <a:ext cx="3603353" cy="2464290"/>
            </a:xfrm>
            <a:prstGeom prst="cloud">
              <a:avLst/>
            </a:prstGeom>
            <a:solidFill>
              <a:srgbClr val="00A9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dirty="0">
                <a:solidFill>
                  <a:schemeClr val="bg1"/>
                </a:solidFill>
                <a:latin typeface="Corbel" panose="020B0503020204020204" pitchFamily="34" charset="0"/>
                <a:cs typeface="Times New Roman" panose="02020603050405020304" pitchFamily="18" charset="0"/>
              </a:endParaRPr>
            </a:p>
          </p:txBody>
        </p:sp>
        <p:sp>
          <p:nvSpPr>
            <p:cNvPr id="24" name="Textfeld 23">
              <a:extLst>
                <a:ext uri="{FF2B5EF4-FFF2-40B4-BE49-F238E27FC236}">
                  <a16:creationId xmlns:a16="http://schemas.microsoft.com/office/drawing/2014/main" id="{2F017B26-6608-48D7-ADBD-438661F88D9B}"/>
                </a:ext>
              </a:extLst>
            </p:cNvPr>
            <p:cNvSpPr txBox="1"/>
            <p:nvPr/>
          </p:nvSpPr>
          <p:spPr>
            <a:xfrm>
              <a:off x="5029200" y="833310"/>
              <a:ext cx="4042094" cy="923330"/>
            </a:xfrm>
            <a:prstGeom prst="rect">
              <a:avLst/>
            </a:prstGeom>
            <a:noFill/>
          </p:spPr>
          <p:txBody>
            <a:bodyPr wrap="square" rtlCol="0">
              <a:spAutoFit/>
            </a:bodyPr>
            <a:lstStyle/>
            <a:p>
              <a:pPr marL="0" algn="l" rtl="0" eaLnBrk="1" latinLnBrk="0" hangingPunct="1">
                <a:spcBef>
                  <a:spcPts val="0"/>
                </a:spcBef>
                <a:spcAft>
                  <a:spcPts val="0"/>
                </a:spcAft>
              </a:pPr>
              <a:endParaRPr lang="de-DE" dirty="0">
                <a:effectLst/>
              </a:endParaRPr>
            </a:p>
            <a:p>
              <a:pPr marL="0" algn="l" rtl="0" eaLnBrk="1" latinLnBrk="0" hangingPunct="1">
                <a:spcBef>
                  <a:spcPts val="0"/>
                </a:spcBef>
                <a:spcAft>
                  <a:spcPts val="0"/>
                </a:spcAft>
              </a:pPr>
              <a:r>
                <a:rPr lang="de-DE" sz="1800" kern="1200" dirty="0">
                  <a:solidFill>
                    <a:srgbClr val="FFFFFF"/>
                  </a:solidFill>
                  <a:effectLst/>
                  <a:latin typeface="Corbel" panose="020B0503020204020204" pitchFamily="34" charset="0"/>
                  <a:ea typeface="+mn-ea"/>
                  <a:cs typeface="Times New Roman" panose="02020603050405020304" pitchFamily="18" charset="0"/>
                </a:rPr>
                <a:t>„Der </a:t>
              </a:r>
              <a:r>
                <a:rPr lang="de-DE" sz="1800" b="1" kern="1200" dirty="0">
                  <a:solidFill>
                    <a:srgbClr val="FFFFFF"/>
                  </a:solidFill>
                  <a:effectLst/>
                  <a:latin typeface="Corbel" panose="020B0503020204020204" pitchFamily="34" charset="0"/>
                  <a:ea typeface="+mn-ea"/>
                  <a:cs typeface="Times New Roman" panose="02020603050405020304" pitchFamily="18" charset="0"/>
                </a:rPr>
                <a:t>Anbieter</a:t>
              </a:r>
              <a:r>
                <a:rPr lang="de-DE" sz="1800" kern="1200" dirty="0">
                  <a:solidFill>
                    <a:srgbClr val="FFFFFF"/>
                  </a:solidFill>
                  <a:effectLst/>
                  <a:latin typeface="Corbel" panose="020B0503020204020204" pitchFamily="34" charset="0"/>
                  <a:ea typeface="+mn-ea"/>
                  <a:cs typeface="Times New Roman" panose="02020603050405020304" pitchFamily="18" charset="0"/>
                </a:rPr>
                <a:t> ist </a:t>
              </a:r>
              <a:r>
                <a:rPr lang="de-DE" sz="1800" b="1" kern="1200" dirty="0">
                  <a:solidFill>
                    <a:srgbClr val="FFFFFF"/>
                  </a:solidFill>
                  <a:effectLst/>
                  <a:latin typeface="Corbel" panose="020B0503020204020204" pitchFamily="34" charset="0"/>
                  <a:ea typeface="+mn-ea"/>
                  <a:cs typeface="Times New Roman" panose="02020603050405020304" pitchFamily="18" charset="0"/>
                </a:rPr>
                <a:t>seriös</a:t>
              </a:r>
              <a:r>
                <a:rPr lang="de-DE" sz="1800" kern="1200" dirty="0">
                  <a:solidFill>
                    <a:srgbClr val="FFFFFF"/>
                  </a:solidFill>
                  <a:effectLst/>
                  <a:latin typeface="Corbel" panose="020B0503020204020204" pitchFamily="34" charset="0"/>
                  <a:ea typeface="+mn-ea"/>
                  <a:cs typeface="Times New Roman" panose="02020603050405020304" pitchFamily="18" charset="0"/>
                </a:rPr>
                <a:t> und bietet </a:t>
              </a:r>
              <a:r>
                <a:rPr lang="de-DE" sz="1800" b="1" kern="1200" dirty="0">
                  <a:solidFill>
                    <a:srgbClr val="FFFFFF"/>
                  </a:solidFill>
                  <a:effectLst/>
                  <a:latin typeface="Corbel" panose="020B0503020204020204" pitchFamily="34" charset="0"/>
                  <a:ea typeface="+mn-ea"/>
                  <a:cs typeface="Times New Roman" panose="02020603050405020304" pitchFamily="18" charset="0"/>
                </a:rPr>
                <a:t>hochwertige Dienstleistungen</a:t>
              </a:r>
              <a:r>
                <a:rPr lang="de-DE" sz="1800" kern="1200" dirty="0">
                  <a:solidFill>
                    <a:srgbClr val="FFFFFF"/>
                  </a:solidFill>
                  <a:effectLst/>
                  <a:latin typeface="Corbel" panose="020B0503020204020204" pitchFamily="34" charset="0"/>
                  <a:ea typeface="+mn-ea"/>
                  <a:cs typeface="Times New Roman" panose="02020603050405020304" pitchFamily="18" charset="0"/>
                </a:rPr>
                <a:t>.“</a:t>
              </a:r>
              <a:endParaRPr lang="de-DE" dirty="0">
                <a:effectLst/>
              </a:endParaRPr>
            </a:p>
          </p:txBody>
        </p:sp>
      </p:grpSp>
      <p:sp>
        <p:nvSpPr>
          <p:cNvPr id="26" name="Ellipse 25">
            <a:extLst>
              <a:ext uri="{FF2B5EF4-FFF2-40B4-BE49-F238E27FC236}">
                <a16:creationId xmlns:a16="http://schemas.microsoft.com/office/drawing/2014/main" id="{FAAE850A-7BE6-4E71-A3D2-AAFEC1AE73FE}"/>
              </a:ext>
            </a:extLst>
          </p:cNvPr>
          <p:cNvSpPr/>
          <p:nvPr/>
        </p:nvSpPr>
        <p:spPr>
          <a:xfrm rot="851643">
            <a:off x="8495609" y="1264334"/>
            <a:ext cx="278630" cy="317570"/>
          </a:xfrm>
          <a:prstGeom prst="ellipse">
            <a:avLst/>
          </a:prstGeom>
          <a:solidFill>
            <a:srgbClr val="00A9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Ellipse 26">
            <a:extLst>
              <a:ext uri="{FF2B5EF4-FFF2-40B4-BE49-F238E27FC236}">
                <a16:creationId xmlns:a16="http://schemas.microsoft.com/office/drawing/2014/main" id="{7A87C555-6591-4974-B731-12EED4561213}"/>
              </a:ext>
            </a:extLst>
          </p:cNvPr>
          <p:cNvSpPr/>
          <p:nvPr/>
        </p:nvSpPr>
        <p:spPr>
          <a:xfrm rot="1620236">
            <a:off x="9203674" y="1922981"/>
            <a:ext cx="188029" cy="228400"/>
          </a:xfrm>
          <a:prstGeom prst="ellipse">
            <a:avLst/>
          </a:prstGeom>
          <a:solidFill>
            <a:srgbClr val="00A9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Ellipse 27">
            <a:extLst>
              <a:ext uri="{FF2B5EF4-FFF2-40B4-BE49-F238E27FC236}">
                <a16:creationId xmlns:a16="http://schemas.microsoft.com/office/drawing/2014/main" id="{8E822423-A1B8-4D1B-BA0A-88C1C3C6A272}"/>
              </a:ext>
            </a:extLst>
          </p:cNvPr>
          <p:cNvSpPr/>
          <p:nvPr/>
        </p:nvSpPr>
        <p:spPr>
          <a:xfrm rot="1092838">
            <a:off x="8923110" y="1533124"/>
            <a:ext cx="236854" cy="272985"/>
          </a:xfrm>
          <a:prstGeom prst="ellipse">
            <a:avLst/>
          </a:prstGeom>
          <a:solidFill>
            <a:srgbClr val="00A9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3022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p:bldP spid="26" grpId="0" animBg="1"/>
      <p:bldP spid="27"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5A6AA-D81C-6E01-58E6-D7ED9233D9A6}"/>
              </a:ext>
            </a:extLst>
          </p:cNvPr>
          <p:cNvSpPr>
            <a:spLocks noGrp="1"/>
          </p:cNvSpPr>
          <p:nvPr>
            <p:ph type="ctrTitle"/>
          </p:nvPr>
        </p:nvSpPr>
        <p:spPr>
          <a:xfrm>
            <a:off x="609600" y="4496163"/>
            <a:ext cx="10972800" cy="1663044"/>
          </a:xfrm>
        </p:spPr>
        <p:txBody>
          <a:bodyPr/>
          <a:lstStyle/>
          <a:p>
            <a:r>
              <a:rPr lang="en-US" dirty="0">
                <a:solidFill>
                  <a:schemeClr val="bg1"/>
                </a:solidFill>
              </a:rPr>
              <a:t>Muscat Bay </a:t>
            </a:r>
            <a:r>
              <a:rPr lang="en-US" dirty="0" err="1">
                <a:solidFill>
                  <a:schemeClr val="bg1"/>
                </a:solidFill>
              </a:rPr>
              <a:t>Vorstellung</a:t>
            </a:r>
            <a:endParaRPr lang="en-US" dirty="0">
              <a:solidFill>
                <a:schemeClr val="bg1"/>
              </a:solidFill>
            </a:endParaRPr>
          </a:p>
        </p:txBody>
      </p:sp>
      <p:sp>
        <p:nvSpPr>
          <p:cNvPr id="10" name="Textfeld 9">
            <a:extLst>
              <a:ext uri="{FF2B5EF4-FFF2-40B4-BE49-F238E27FC236}">
                <a16:creationId xmlns:a16="http://schemas.microsoft.com/office/drawing/2014/main" id="{03F1CEB3-0A55-9238-0D3A-8A5F31781FC8}"/>
              </a:ext>
            </a:extLst>
          </p:cNvPr>
          <p:cNvSpPr txBox="1"/>
          <p:nvPr/>
        </p:nvSpPr>
        <p:spPr>
          <a:xfrm>
            <a:off x="1956216" y="2248525"/>
            <a:ext cx="184731" cy="369332"/>
          </a:xfrm>
          <a:prstGeom prst="rect">
            <a:avLst/>
          </a:prstGeom>
          <a:noFill/>
        </p:spPr>
        <p:txBody>
          <a:bodyPr wrap="none" rtlCol="0">
            <a:spAutoFit/>
          </a:bodyPr>
          <a:lstStyle/>
          <a:p>
            <a:endParaRPr lang="de-DE" dirty="0"/>
          </a:p>
        </p:txBody>
      </p:sp>
      <p:pic>
        <p:nvPicPr>
          <p:cNvPr id="15" name="Grafik 14">
            <a:extLst>
              <a:ext uri="{FF2B5EF4-FFF2-40B4-BE49-F238E27FC236}">
                <a16:creationId xmlns:a16="http://schemas.microsoft.com/office/drawing/2014/main" id="{C671AFA4-9EA5-D5F4-C38D-8A8E305F3F84}"/>
              </a:ext>
            </a:extLst>
          </p:cNvPr>
          <p:cNvPicPr>
            <a:picLocks noChangeAspect="1"/>
          </p:cNvPicPr>
          <p:nvPr/>
        </p:nvPicPr>
        <p:blipFill>
          <a:blip r:embed="rId4"/>
          <a:stretch>
            <a:fillRect/>
          </a:stretch>
        </p:blipFill>
        <p:spPr>
          <a:xfrm>
            <a:off x="-47469" y="-232037"/>
            <a:ext cx="12339403" cy="5012932"/>
          </a:xfrm>
          <a:prstGeom prst="rect">
            <a:avLst/>
          </a:prstGeom>
        </p:spPr>
      </p:pic>
      <p:pic>
        <p:nvPicPr>
          <p:cNvPr id="3" name="Onlinemedien 2" title="Muscat Bay">
            <a:hlinkClick r:id="" action="ppaction://media"/>
            <a:extLst>
              <a:ext uri="{FF2B5EF4-FFF2-40B4-BE49-F238E27FC236}">
                <a16:creationId xmlns:a16="http://schemas.microsoft.com/office/drawing/2014/main" id="{8727E08E-F9F3-30B8-B678-05E43236B425}"/>
              </a:ext>
            </a:extLst>
          </p:cNvPr>
          <p:cNvPicPr>
            <a:picLocks noRot="1" noChangeAspect="1"/>
          </p:cNvPicPr>
          <p:nvPr>
            <a:videoFile r:link="rId1"/>
          </p:nvPr>
        </p:nvPicPr>
        <p:blipFill>
          <a:blip r:embed="rId5"/>
          <a:stretch>
            <a:fillRect/>
          </a:stretch>
        </p:blipFill>
        <p:spPr>
          <a:xfrm>
            <a:off x="9644063" y="4872120"/>
            <a:ext cx="2476499" cy="1399222"/>
          </a:xfrm>
          <a:prstGeom prst="rect">
            <a:avLst/>
          </a:prstGeom>
        </p:spPr>
      </p:pic>
    </p:spTree>
    <p:extLst>
      <p:ext uri="{BB962C8B-B14F-4D97-AF65-F5344CB8AC3E}">
        <p14:creationId xmlns:p14="http://schemas.microsoft.com/office/powerpoint/2010/main" val="9492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5A6AA-D81C-6E01-58E6-D7ED9233D9A6}"/>
              </a:ext>
            </a:extLst>
          </p:cNvPr>
          <p:cNvSpPr>
            <a:spLocks noGrp="1"/>
          </p:cNvSpPr>
          <p:nvPr>
            <p:ph type="ctrTitle"/>
          </p:nvPr>
        </p:nvSpPr>
        <p:spPr>
          <a:xfrm>
            <a:off x="609600" y="4496163"/>
            <a:ext cx="10972800" cy="1663044"/>
          </a:xfrm>
        </p:spPr>
        <p:txBody>
          <a:bodyPr/>
          <a:lstStyle/>
          <a:p>
            <a:r>
              <a:rPr lang="en-US" dirty="0">
                <a:solidFill>
                  <a:schemeClr val="bg1"/>
                </a:solidFill>
              </a:rPr>
              <a:t>Muscat Bay </a:t>
            </a:r>
            <a:r>
              <a:rPr lang="en-US" dirty="0" err="1">
                <a:solidFill>
                  <a:schemeClr val="bg1"/>
                </a:solidFill>
              </a:rPr>
              <a:t>Vorstellung</a:t>
            </a:r>
            <a:endParaRPr lang="en-US" dirty="0">
              <a:solidFill>
                <a:schemeClr val="bg1"/>
              </a:solidFill>
            </a:endParaRPr>
          </a:p>
        </p:txBody>
      </p:sp>
      <p:sp>
        <p:nvSpPr>
          <p:cNvPr id="10" name="Textfeld 9">
            <a:extLst>
              <a:ext uri="{FF2B5EF4-FFF2-40B4-BE49-F238E27FC236}">
                <a16:creationId xmlns:a16="http://schemas.microsoft.com/office/drawing/2014/main" id="{03F1CEB3-0A55-9238-0D3A-8A5F31781FC8}"/>
              </a:ext>
            </a:extLst>
          </p:cNvPr>
          <p:cNvSpPr txBox="1"/>
          <p:nvPr/>
        </p:nvSpPr>
        <p:spPr>
          <a:xfrm>
            <a:off x="1956216" y="2248525"/>
            <a:ext cx="184731" cy="369332"/>
          </a:xfrm>
          <a:prstGeom prst="rect">
            <a:avLst/>
          </a:prstGeom>
          <a:noFill/>
        </p:spPr>
        <p:txBody>
          <a:bodyPr wrap="none" rtlCol="0">
            <a:spAutoFit/>
          </a:bodyPr>
          <a:lstStyle/>
          <a:p>
            <a:endParaRPr lang="de-DE" dirty="0"/>
          </a:p>
        </p:txBody>
      </p:sp>
      <p:pic>
        <p:nvPicPr>
          <p:cNvPr id="3" name="Onlinemedien 2" title="Muscat Bay">
            <a:hlinkClick r:id="" action="ppaction://media"/>
            <a:extLst>
              <a:ext uri="{FF2B5EF4-FFF2-40B4-BE49-F238E27FC236}">
                <a16:creationId xmlns:a16="http://schemas.microsoft.com/office/drawing/2014/main" id="{8727E08E-F9F3-30B8-B678-05E43236B425}"/>
              </a:ext>
            </a:extLst>
          </p:cNvPr>
          <p:cNvPicPr>
            <a:picLocks noRot="1" noChangeAspect="1"/>
          </p:cNvPicPr>
          <p:nvPr>
            <a:videoFile r:link="rId1"/>
          </p:nvPr>
        </p:nvPicPr>
        <p:blipFill>
          <a:blip r:embed="rId3"/>
          <a:stretch>
            <a:fillRect/>
          </a:stretch>
        </p:blipFill>
        <p:spPr>
          <a:xfrm>
            <a:off x="1171575" y="14088"/>
            <a:ext cx="9301162" cy="5255157"/>
          </a:xfrm>
          <a:prstGeom prst="rect">
            <a:avLst/>
          </a:prstGeom>
        </p:spPr>
      </p:pic>
    </p:spTree>
    <p:extLst>
      <p:ext uri="{BB962C8B-B14F-4D97-AF65-F5344CB8AC3E}">
        <p14:creationId xmlns:p14="http://schemas.microsoft.com/office/powerpoint/2010/main" val="229491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47F535-22F0-B34A-3481-8A083BFEF224}"/>
              </a:ext>
            </a:extLst>
          </p:cNvPr>
          <p:cNvSpPr>
            <a:spLocks noGrp="1"/>
          </p:cNvSpPr>
          <p:nvPr>
            <p:ph type="title"/>
          </p:nvPr>
        </p:nvSpPr>
        <p:spPr/>
        <p:txBody>
          <a:bodyPr/>
          <a:lstStyle/>
          <a:p>
            <a:r>
              <a:rPr lang="de-DE" dirty="0">
                <a:solidFill>
                  <a:schemeClr val="bg1"/>
                </a:solidFill>
              </a:rPr>
              <a:t>Unternehmensüberblick</a:t>
            </a:r>
          </a:p>
        </p:txBody>
      </p:sp>
      <p:sp>
        <p:nvSpPr>
          <p:cNvPr id="3" name="Textplatzhalter 2">
            <a:extLst>
              <a:ext uri="{FF2B5EF4-FFF2-40B4-BE49-F238E27FC236}">
                <a16:creationId xmlns:a16="http://schemas.microsoft.com/office/drawing/2014/main" id="{BD9D13C8-AADB-2205-FE94-B9E21D8547BC}"/>
              </a:ext>
            </a:extLst>
          </p:cNvPr>
          <p:cNvSpPr>
            <a:spLocks noGrp="1"/>
          </p:cNvSpPr>
          <p:nvPr>
            <p:ph type="body" idx="1"/>
          </p:nvPr>
        </p:nvSpPr>
        <p:spPr/>
        <p:txBody>
          <a:bodyPr/>
          <a:lstStyle/>
          <a:p>
            <a:r>
              <a:rPr lang="de-DE" dirty="0">
                <a:solidFill>
                  <a:schemeClr val="bg1"/>
                </a:solidFill>
              </a:rPr>
              <a:t>Mission</a:t>
            </a:r>
          </a:p>
        </p:txBody>
      </p:sp>
      <p:sp>
        <p:nvSpPr>
          <p:cNvPr id="4" name="Textplatzhalter 3">
            <a:extLst>
              <a:ext uri="{FF2B5EF4-FFF2-40B4-BE49-F238E27FC236}">
                <a16:creationId xmlns:a16="http://schemas.microsoft.com/office/drawing/2014/main" id="{81E4B82E-C618-6BFC-73FE-C1EE152DC243}"/>
              </a:ext>
            </a:extLst>
          </p:cNvPr>
          <p:cNvSpPr>
            <a:spLocks noGrp="1"/>
          </p:cNvSpPr>
          <p:nvPr>
            <p:ph type="body" sz="half" idx="2"/>
          </p:nvPr>
        </p:nvSpPr>
        <p:spPr/>
        <p:txBody>
          <a:bodyPr/>
          <a:lstStyle/>
          <a:p>
            <a:r>
              <a:rPr lang="de-DE" sz="1400" dirty="0">
                <a:solidFill>
                  <a:schemeClr val="bg1"/>
                </a:solidFill>
              </a:rPr>
              <a:t>Die Mission von Muscat Bay ist es, eine </a:t>
            </a:r>
            <a:r>
              <a:rPr lang="de-DE" sz="1400" b="1" dirty="0">
                <a:solidFill>
                  <a:schemeClr val="bg1"/>
                </a:solidFill>
              </a:rPr>
              <a:t>nachhaltige und erstklassige Lebensgemeinschaft </a:t>
            </a:r>
            <a:r>
              <a:rPr lang="de-DE" sz="1400" dirty="0">
                <a:solidFill>
                  <a:schemeClr val="bg1"/>
                </a:solidFill>
              </a:rPr>
              <a:t>zu schaffen, die sowohl lokalen als auch internationalen Bewohnern zugutekommt. Durch innovative Ansätze sollen </a:t>
            </a:r>
            <a:r>
              <a:rPr lang="de-DE" sz="1400" b="1" dirty="0">
                <a:solidFill>
                  <a:schemeClr val="bg1"/>
                </a:solidFill>
              </a:rPr>
              <a:t>Lebensqualität und Umweltschutz </a:t>
            </a:r>
            <a:r>
              <a:rPr lang="de-DE" sz="1400" dirty="0">
                <a:solidFill>
                  <a:schemeClr val="bg1"/>
                </a:solidFill>
              </a:rPr>
              <a:t>gleichzeitig gefördert werden.</a:t>
            </a:r>
          </a:p>
        </p:txBody>
      </p:sp>
      <p:sp>
        <p:nvSpPr>
          <p:cNvPr id="5" name="Textplatzhalter 4">
            <a:extLst>
              <a:ext uri="{FF2B5EF4-FFF2-40B4-BE49-F238E27FC236}">
                <a16:creationId xmlns:a16="http://schemas.microsoft.com/office/drawing/2014/main" id="{D0A99E27-F6A1-1183-C75C-069D663A29F1}"/>
              </a:ext>
            </a:extLst>
          </p:cNvPr>
          <p:cNvSpPr>
            <a:spLocks noGrp="1"/>
          </p:cNvSpPr>
          <p:nvPr>
            <p:ph type="body" idx="13"/>
          </p:nvPr>
        </p:nvSpPr>
        <p:spPr/>
        <p:txBody>
          <a:bodyPr/>
          <a:lstStyle/>
          <a:p>
            <a:r>
              <a:rPr lang="de-DE" dirty="0">
                <a:solidFill>
                  <a:schemeClr val="bg1"/>
                </a:solidFill>
              </a:rPr>
              <a:t>Vision</a:t>
            </a:r>
          </a:p>
        </p:txBody>
      </p:sp>
      <p:sp>
        <p:nvSpPr>
          <p:cNvPr id="6" name="Textplatzhalter 5">
            <a:extLst>
              <a:ext uri="{FF2B5EF4-FFF2-40B4-BE49-F238E27FC236}">
                <a16:creationId xmlns:a16="http://schemas.microsoft.com/office/drawing/2014/main" id="{7EE6B26D-A8BF-C932-23DD-0F1A6651505D}"/>
              </a:ext>
            </a:extLst>
          </p:cNvPr>
          <p:cNvSpPr>
            <a:spLocks noGrp="1"/>
          </p:cNvSpPr>
          <p:nvPr>
            <p:ph type="body" sz="half" idx="14"/>
          </p:nvPr>
        </p:nvSpPr>
        <p:spPr/>
        <p:txBody>
          <a:bodyPr/>
          <a:lstStyle/>
          <a:p>
            <a:r>
              <a:rPr lang="de-DE" sz="1400" dirty="0">
                <a:solidFill>
                  <a:schemeClr val="bg1"/>
                </a:solidFill>
              </a:rPr>
              <a:t>Die Vision von Muscat Bay ist es, zu einem </a:t>
            </a:r>
            <a:r>
              <a:rPr lang="de-DE" sz="1400" b="1" dirty="0">
                <a:solidFill>
                  <a:schemeClr val="bg1"/>
                </a:solidFill>
              </a:rPr>
              <a:t>führenden Wohn- und </a:t>
            </a:r>
            <a:r>
              <a:rPr lang="de-DE" sz="1400" b="1" dirty="0" err="1">
                <a:solidFill>
                  <a:schemeClr val="bg1"/>
                </a:solidFill>
              </a:rPr>
              <a:t>Tourismuziel</a:t>
            </a:r>
            <a:r>
              <a:rPr lang="de-DE" sz="1400" b="1" dirty="0">
                <a:solidFill>
                  <a:schemeClr val="bg1"/>
                </a:solidFill>
              </a:rPr>
              <a:t> im Oman</a:t>
            </a:r>
            <a:r>
              <a:rPr lang="de-DE" sz="1400" dirty="0">
                <a:solidFill>
                  <a:schemeClr val="bg1"/>
                </a:solidFill>
              </a:rPr>
              <a:t> zu werden. Es soll ein Ort sein, der sowohl die </a:t>
            </a:r>
            <a:r>
              <a:rPr lang="de-DE" sz="1400" b="1" dirty="0">
                <a:solidFill>
                  <a:schemeClr val="bg1"/>
                </a:solidFill>
              </a:rPr>
              <a:t>natürliche Schönheit der Region</a:t>
            </a:r>
            <a:r>
              <a:rPr lang="de-DE" sz="1400" dirty="0">
                <a:solidFill>
                  <a:schemeClr val="bg1"/>
                </a:solidFill>
              </a:rPr>
              <a:t> bewahrt als auch </a:t>
            </a:r>
            <a:r>
              <a:rPr lang="de-DE" sz="1400" b="1" dirty="0">
                <a:solidFill>
                  <a:schemeClr val="bg1"/>
                </a:solidFill>
              </a:rPr>
              <a:t>modernen Lebensansprüchen </a:t>
            </a:r>
            <a:r>
              <a:rPr lang="de-DE" sz="1400" dirty="0">
                <a:solidFill>
                  <a:schemeClr val="bg1"/>
                </a:solidFill>
              </a:rPr>
              <a:t>gerecht wird.</a:t>
            </a:r>
          </a:p>
        </p:txBody>
      </p:sp>
      <p:sp>
        <p:nvSpPr>
          <p:cNvPr id="7" name="Textplatzhalter 6">
            <a:extLst>
              <a:ext uri="{FF2B5EF4-FFF2-40B4-BE49-F238E27FC236}">
                <a16:creationId xmlns:a16="http://schemas.microsoft.com/office/drawing/2014/main" id="{30F14199-781F-ECF5-31CB-BBCB206382AE}"/>
              </a:ext>
            </a:extLst>
          </p:cNvPr>
          <p:cNvSpPr>
            <a:spLocks noGrp="1"/>
          </p:cNvSpPr>
          <p:nvPr>
            <p:ph type="body" idx="15"/>
          </p:nvPr>
        </p:nvSpPr>
        <p:spPr/>
        <p:txBody>
          <a:bodyPr/>
          <a:lstStyle/>
          <a:p>
            <a:r>
              <a:rPr lang="de-DE" dirty="0">
                <a:solidFill>
                  <a:schemeClr val="bg1"/>
                </a:solidFill>
              </a:rPr>
              <a:t>Kernwerte</a:t>
            </a:r>
          </a:p>
        </p:txBody>
      </p:sp>
      <p:sp>
        <p:nvSpPr>
          <p:cNvPr id="8" name="Textplatzhalter 7">
            <a:extLst>
              <a:ext uri="{FF2B5EF4-FFF2-40B4-BE49-F238E27FC236}">
                <a16:creationId xmlns:a16="http://schemas.microsoft.com/office/drawing/2014/main" id="{FE03DC6E-02EF-B2B7-EF63-33AD3CAA96F9}"/>
              </a:ext>
            </a:extLst>
          </p:cNvPr>
          <p:cNvSpPr>
            <a:spLocks noGrp="1"/>
          </p:cNvSpPr>
          <p:nvPr>
            <p:ph type="body" sz="half" idx="16"/>
          </p:nvPr>
        </p:nvSpPr>
        <p:spPr/>
        <p:txBody>
          <a:bodyPr/>
          <a:lstStyle/>
          <a:p>
            <a:r>
              <a:rPr lang="de-DE" sz="1400" dirty="0">
                <a:solidFill>
                  <a:schemeClr val="bg1"/>
                </a:solidFill>
              </a:rPr>
              <a:t>Die Kernwerte umfassen </a:t>
            </a:r>
            <a:r>
              <a:rPr lang="de-DE" sz="1400" b="1" dirty="0">
                <a:solidFill>
                  <a:schemeClr val="bg1"/>
                </a:solidFill>
              </a:rPr>
              <a:t>Nachhaltigkeit, Exzellenz, Gemeinschaft und Innovation</a:t>
            </a:r>
            <a:r>
              <a:rPr lang="de-DE" sz="1400" dirty="0">
                <a:solidFill>
                  <a:schemeClr val="bg1"/>
                </a:solidFill>
              </a:rPr>
              <a:t>. Muscat Bay strebt danach, durch verantwortungsvolle Entwicklung und Bürgerengagement eine positive Auswirkung auf die Umgebung zu haben.</a:t>
            </a:r>
          </a:p>
        </p:txBody>
      </p:sp>
      <p:sp>
        <p:nvSpPr>
          <p:cNvPr id="10" name="Textplatzhalter 9">
            <a:extLst>
              <a:ext uri="{FF2B5EF4-FFF2-40B4-BE49-F238E27FC236}">
                <a16:creationId xmlns:a16="http://schemas.microsoft.com/office/drawing/2014/main" id="{2B6C7C1D-BC45-0E4E-2DA1-B64F767B2FCC}"/>
              </a:ext>
            </a:extLst>
          </p:cNvPr>
          <p:cNvSpPr>
            <a:spLocks noGrp="1"/>
          </p:cNvSpPr>
          <p:nvPr>
            <p:ph type="body" sz="quarter" idx="20"/>
          </p:nvPr>
        </p:nvSpPr>
        <p:spPr/>
        <p:txBody>
          <a:bodyPr/>
          <a:lstStyle/>
          <a:p>
            <a:r>
              <a:rPr lang="de-DE"/>
              <a:t>Photos provided by Unsplash</a:t>
            </a:r>
          </a:p>
        </p:txBody>
      </p:sp>
      <p:grpSp>
        <p:nvGrpSpPr>
          <p:cNvPr id="12" name="Gruppieren 11">
            <a:extLst>
              <a:ext uri="{FF2B5EF4-FFF2-40B4-BE49-F238E27FC236}">
                <a16:creationId xmlns:a16="http://schemas.microsoft.com/office/drawing/2014/main" id="{974261A8-14FE-6CFC-B951-C64674759D19}"/>
              </a:ext>
            </a:extLst>
          </p:cNvPr>
          <p:cNvGrpSpPr/>
          <p:nvPr/>
        </p:nvGrpSpPr>
        <p:grpSpPr>
          <a:xfrm>
            <a:off x="9751729" y="-547553"/>
            <a:ext cx="2821271" cy="2820853"/>
            <a:chOff x="9751729" y="-547553"/>
            <a:chExt cx="2821271" cy="2820853"/>
          </a:xfrm>
        </p:grpSpPr>
        <p:pic>
          <p:nvPicPr>
            <p:cNvPr id="13" name="Grafik 12">
              <a:extLst>
                <a:ext uri="{FF2B5EF4-FFF2-40B4-BE49-F238E27FC236}">
                  <a16:creationId xmlns:a16="http://schemas.microsoft.com/office/drawing/2014/main" id="{83FABF76-3F32-8BA9-8421-CED3A6C99D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14" name="Grafik 13">
              <a:extLst>
                <a:ext uri="{FF2B5EF4-FFF2-40B4-BE49-F238E27FC236}">
                  <a16:creationId xmlns:a16="http://schemas.microsoft.com/office/drawing/2014/main" id="{2D8F6D35-659A-A274-C0AF-CED9343A3AD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51729" y="190500"/>
              <a:ext cx="2440271" cy="1779805"/>
            </a:xfrm>
            <a:prstGeom prst="rect">
              <a:avLst/>
            </a:prstGeom>
          </p:spPr>
        </p:pic>
      </p:grpSp>
      <p:pic>
        <p:nvPicPr>
          <p:cNvPr id="19" name="Grafik 18">
            <a:extLst>
              <a:ext uri="{FF2B5EF4-FFF2-40B4-BE49-F238E27FC236}">
                <a16:creationId xmlns:a16="http://schemas.microsoft.com/office/drawing/2014/main" id="{E3A1E553-706E-0787-DB8A-89AF794DD0C4}"/>
              </a:ext>
            </a:extLst>
          </p:cNvPr>
          <p:cNvPicPr>
            <a:picLocks noChangeAspect="1"/>
          </p:cNvPicPr>
          <p:nvPr/>
        </p:nvPicPr>
        <p:blipFill>
          <a:blip r:embed="rId6"/>
          <a:srcRect t="3616" r="68928" b="24668"/>
          <a:stretch/>
        </p:blipFill>
        <p:spPr>
          <a:xfrm>
            <a:off x="7834718" y="2014657"/>
            <a:ext cx="3834022" cy="3595077"/>
          </a:xfrm>
          <a:prstGeom prst="flowChartConnector">
            <a:avLst/>
          </a:prstGeom>
        </p:spPr>
      </p:pic>
    </p:spTree>
    <p:extLst>
      <p:ext uri="{BB962C8B-B14F-4D97-AF65-F5344CB8AC3E}">
        <p14:creationId xmlns:p14="http://schemas.microsoft.com/office/powerpoint/2010/main" val="182385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1000"/>
                                        <p:tgtEl>
                                          <p:spTgt spid="6">
                                            <p:txEl>
                                              <p:pRg st="0" end="0"/>
                                            </p:txEl>
                                          </p:spTgt>
                                        </p:tgtEl>
                                      </p:cBhvr>
                                    </p:animEffect>
                                    <p:anim calcmode="lin" valueType="num">
                                      <p:cBhvr>
                                        <p:cTn id="1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6" presetID="1" presetClass="entr" presetSubtype="0" fill="hold" grpId="0" nodeType="with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liennummernplatzhalter 11">
            <a:extLst>
              <a:ext uri="{FF2B5EF4-FFF2-40B4-BE49-F238E27FC236}">
                <a16:creationId xmlns:a16="http://schemas.microsoft.com/office/drawing/2014/main" id="{C5737A07-EA47-4CD1-9CAA-C99AD4732CD0}"/>
              </a:ext>
            </a:extLst>
          </p:cNvPr>
          <p:cNvSpPr>
            <a:spLocks noGrp="1"/>
          </p:cNvSpPr>
          <p:nvPr>
            <p:ph type="sldNum" sz="quarter" idx="8"/>
          </p:nvPr>
        </p:nvSpPr>
        <p:spPr>
          <a:xfrm>
            <a:off x="7266298" y="6390470"/>
            <a:ext cx="2743200" cy="365129"/>
          </a:xfrm>
        </p:spPr>
        <p:txBody>
          <a:bodyPr/>
          <a:lstStyle/>
          <a:p>
            <a:fld id="{8F638010-806E-45AE-A2E0-6786849176DE}" type="slidenum">
              <a:rPr lang="de-DE" smtClean="0"/>
              <a:pPr/>
              <a:t>9</a:t>
            </a:fld>
            <a:endParaRPr lang="de-DE" dirty="0"/>
          </a:p>
        </p:txBody>
      </p:sp>
      <p:sp>
        <p:nvSpPr>
          <p:cNvPr id="25" name="Rechteck 24">
            <a:extLst>
              <a:ext uri="{FF2B5EF4-FFF2-40B4-BE49-F238E27FC236}">
                <a16:creationId xmlns:a16="http://schemas.microsoft.com/office/drawing/2014/main" id="{4EEE31D5-322A-1C42-A22A-6A8404CA0DC7}"/>
              </a:ext>
            </a:extLst>
          </p:cNvPr>
          <p:cNvSpPr/>
          <p:nvPr/>
        </p:nvSpPr>
        <p:spPr>
          <a:xfrm>
            <a:off x="356495" y="245216"/>
            <a:ext cx="10933297" cy="584775"/>
          </a:xfrm>
          <a:prstGeom prst="rect">
            <a:avLst/>
          </a:prstGeom>
        </p:spPr>
        <p:txBody>
          <a:bodyPr wrap="square">
            <a:spAutoFit/>
          </a:bodyPr>
          <a:lstStyle/>
          <a:p>
            <a:pPr>
              <a:tabLst>
                <a:tab pos="930275" algn="l"/>
              </a:tabLst>
            </a:pPr>
            <a:r>
              <a:rPr lang="de-DE" sz="3200" b="1" dirty="0">
                <a:solidFill>
                  <a:schemeClr val="bg1"/>
                </a:solidFill>
                <a:latin typeface="Corbel" panose="020B0503020204020204" pitchFamily="34" charset="0"/>
                <a:cs typeface="Arial" pitchFamily="34"/>
              </a:rPr>
              <a:t>Weiter geht es mit …</a:t>
            </a:r>
            <a:endParaRPr lang="de-DE" sz="3200" b="1" dirty="0">
              <a:solidFill>
                <a:schemeClr val="bg1"/>
              </a:solidFill>
              <a:latin typeface="Corbel" panose="020B0503020204020204" pitchFamily="34" charset="0"/>
            </a:endParaRPr>
          </a:p>
        </p:txBody>
      </p:sp>
      <p:pic>
        <p:nvPicPr>
          <p:cNvPr id="23" name="Grafik 22">
            <a:extLst>
              <a:ext uri="{FF2B5EF4-FFF2-40B4-BE49-F238E27FC236}">
                <a16:creationId xmlns:a16="http://schemas.microsoft.com/office/drawing/2014/main" id="{7FA86769-8DF2-4C70-83C2-8D3F03D921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95998" y="2384441"/>
            <a:ext cx="3725632" cy="45719"/>
          </a:xfrm>
          <a:prstGeom prst="rect">
            <a:avLst/>
          </a:prstGeom>
        </p:spPr>
      </p:pic>
      <p:sp>
        <p:nvSpPr>
          <p:cNvPr id="30" name="Richtungspfeil 29">
            <a:extLst>
              <a:ext uri="{FF2B5EF4-FFF2-40B4-BE49-F238E27FC236}">
                <a16:creationId xmlns:a16="http://schemas.microsoft.com/office/drawing/2014/main" id="{4E6EBD7D-8A92-3B43-AA44-11192EB2FA05}"/>
              </a:ext>
            </a:extLst>
          </p:cNvPr>
          <p:cNvSpPr/>
          <p:nvPr/>
        </p:nvSpPr>
        <p:spPr>
          <a:xfrm rot="10800000">
            <a:off x="2571149" y="1380420"/>
            <a:ext cx="6945890" cy="631150"/>
          </a:xfrm>
          <a:prstGeom prst="homePlate">
            <a:avLst/>
          </a:prstGeom>
          <a:solidFill>
            <a:schemeClr val="tx1">
              <a:lumMod val="75000"/>
              <a:lumOff val="25000"/>
            </a:schemeClr>
          </a:solidFill>
          <a:ln>
            <a:solidFill>
              <a:schemeClr val="tx1">
                <a:lumMod val="65000"/>
                <a:lumOff val="35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de-DE"/>
          </a:p>
        </p:txBody>
      </p:sp>
      <p:pic>
        <p:nvPicPr>
          <p:cNvPr id="20" name="Grafik 19">
            <a:extLst>
              <a:ext uri="{FF2B5EF4-FFF2-40B4-BE49-F238E27FC236}">
                <a16:creationId xmlns:a16="http://schemas.microsoft.com/office/drawing/2014/main" id="{4FDBB8EF-5AE2-0342-A8A1-9C7310E99FD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69745" y="1162757"/>
            <a:ext cx="1621808" cy="1182861"/>
          </a:xfrm>
          <a:prstGeom prst="rect">
            <a:avLst/>
          </a:prstGeom>
        </p:spPr>
      </p:pic>
      <p:pic>
        <p:nvPicPr>
          <p:cNvPr id="21" name="Grafik 20">
            <a:extLst>
              <a:ext uri="{FF2B5EF4-FFF2-40B4-BE49-F238E27FC236}">
                <a16:creationId xmlns:a16="http://schemas.microsoft.com/office/drawing/2014/main" id="{68827E0F-7CEF-894E-93C3-3D107B90C4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361669" y="3560423"/>
            <a:ext cx="3725632" cy="45719"/>
          </a:xfrm>
          <a:prstGeom prst="rect">
            <a:avLst/>
          </a:prstGeom>
        </p:spPr>
      </p:pic>
      <p:sp>
        <p:nvSpPr>
          <p:cNvPr id="22" name="Richtungspfeil 21">
            <a:extLst>
              <a:ext uri="{FF2B5EF4-FFF2-40B4-BE49-F238E27FC236}">
                <a16:creationId xmlns:a16="http://schemas.microsoft.com/office/drawing/2014/main" id="{6D262174-118F-C541-93EF-A22C5147AB07}"/>
              </a:ext>
            </a:extLst>
          </p:cNvPr>
          <p:cNvSpPr/>
          <p:nvPr/>
        </p:nvSpPr>
        <p:spPr>
          <a:xfrm rot="10800000">
            <a:off x="2559652" y="2556402"/>
            <a:ext cx="6945890" cy="631150"/>
          </a:xfrm>
          <a:prstGeom prst="homePlate">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de-DE"/>
          </a:p>
        </p:txBody>
      </p:sp>
      <p:pic>
        <p:nvPicPr>
          <p:cNvPr id="24" name="Grafik 23">
            <a:extLst>
              <a:ext uri="{FF2B5EF4-FFF2-40B4-BE49-F238E27FC236}">
                <a16:creationId xmlns:a16="http://schemas.microsoft.com/office/drawing/2014/main" id="{3887189C-0B05-A844-9295-E80EC681C0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16386" y="4932023"/>
            <a:ext cx="3725632" cy="45719"/>
          </a:xfrm>
          <a:prstGeom prst="rect">
            <a:avLst/>
          </a:prstGeom>
        </p:spPr>
      </p:pic>
      <p:sp>
        <p:nvSpPr>
          <p:cNvPr id="26" name="Richtungspfeil 25">
            <a:extLst>
              <a:ext uri="{FF2B5EF4-FFF2-40B4-BE49-F238E27FC236}">
                <a16:creationId xmlns:a16="http://schemas.microsoft.com/office/drawing/2014/main" id="{06DFF4B1-E8DF-F34F-AC8B-6751D0788668}"/>
              </a:ext>
            </a:extLst>
          </p:cNvPr>
          <p:cNvSpPr/>
          <p:nvPr/>
        </p:nvSpPr>
        <p:spPr>
          <a:xfrm rot="10800000">
            <a:off x="2532481" y="3928002"/>
            <a:ext cx="6945890" cy="631150"/>
          </a:xfrm>
          <a:prstGeom prst="homePlate">
            <a:avLst/>
          </a:prstGeom>
          <a:solidFill>
            <a:schemeClr val="tx1">
              <a:lumMod val="75000"/>
              <a:lumOff val="25000"/>
            </a:schemeClr>
          </a:solidFill>
          <a:ln>
            <a:solidFill>
              <a:schemeClr val="tx1">
                <a:lumMod val="65000"/>
                <a:lumOff val="35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de-DE"/>
          </a:p>
        </p:txBody>
      </p:sp>
      <p:pic>
        <p:nvPicPr>
          <p:cNvPr id="29" name="Grafik 28">
            <a:extLst>
              <a:ext uri="{FF2B5EF4-FFF2-40B4-BE49-F238E27FC236}">
                <a16:creationId xmlns:a16="http://schemas.microsoft.com/office/drawing/2014/main" id="{C5926D1A-1E4E-B34C-9BF8-03D6885B1C9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83544" y="2483893"/>
            <a:ext cx="1071470" cy="1029668"/>
          </a:xfrm>
          <a:prstGeom prst="rect">
            <a:avLst/>
          </a:prstGeom>
        </p:spPr>
      </p:pic>
      <p:sp>
        <p:nvSpPr>
          <p:cNvPr id="43" name="Textfeld 42">
            <a:extLst>
              <a:ext uri="{FF2B5EF4-FFF2-40B4-BE49-F238E27FC236}">
                <a16:creationId xmlns:a16="http://schemas.microsoft.com/office/drawing/2014/main" id="{B5E11F2B-74C1-0743-8EF3-B4E044C8A8AA}"/>
              </a:ext>
            </a:extLst>
          </p:cNvPr>
          <p:cNvSpPr txBox="1"/>
          <p:nvPr/>
        </p:nvSpPr>
        <p:spPr>
          <a:xfrm>
            <a:off x="3659307" y="1497421"/>
            <a:ext cx="6144904" cy="400110"/>
          </a:xfrm>
          <a:prstGeom prst="rect">
            <a:avLst/>
          </a:prstGeom>
          <a:noFill/>
        </p:spPr>
        <p:txBody>
          <a:bodyPr wrap="square">
            <a:spAutoFit/>
          </a:bodyPr>
          <a:lstStyle/>
          <a:p>
            <a:pPr marL="457200" lvl="0" indent="-457200">
              <a:buAutoNum type="arabicParenBoth"/>
            </a:pPr>
            <a:r>
              <a:rPr lang="de-DE" sz="2000" b="0" kern="1200" dirty="0">
                <a:solidFill>
                  <a:schemeClr val="tx1"/>
                </a:solidFill>
                <a:latin typeface="Corbel" panose="020B0503020204020204" pitchFamily="34" charset="0"/>
                <a:ea typeface="+mn-ea"/>
                <a:cs typeface="+mn-cs"/>
              </a:rPr>
              <a:t>Hintergrund Informationen</a:t>
            </a:r>
          </a:p>
        </p:txBody>
      </p:sp>
      <p:sp>
        <p:nvSpPr>
          <p:cNvPr id="44" name="Textfeld 43">
            <a:extLst>
              <a:ext uri="{FF2B5EF4-FFF2-40B4-BE49-F238E27FC236}">
                <a16:creationId xmlns:a16="http://schemas.microsoft.com/office/drawing/2014/main" id="{2F2DAA06-D23F-C241-89E1-C8DCA4B40489}"/>
              </a:ext>
            </a:extLst>
          </p:cNvPr>
          <p:cNvSpPr txBox="1"/>
          <p:nvPr/>
        </p:nvSpPr>
        <p:spPr>
          <a:xfrm>
            <a:off x="3652483" y="2664305"/>
            <a:ext cx="6144904" cy="400110"/>
          </a:xfrm>
          <a:prstGeom prst="rect">
            <a:avLst/>
          </a:prstGeom>
          <a:noFill/>
        </p:spPr>
        <p:txBody>
          <a:bodyPr wrap="square">
            <a:spAutoFit/>
          </a:bodyPr>
          <a:lstStyle/>
          <a:p>
            <a:pPr>
              <a:defRPr/>
            </a:pPr>
            <a:r>
              <a:rPr lang="de-DE" sz="2000" dirty="0">
                <a:latin typeface="Corbel" panose="020B0503020204020204" pitchFamily="34" charset="0"/>
              </a:rPr>
              <a:t>(2) </a:t>
            </a:r>
            <a:r>
              <a:rPr lang="de-DE" sz="2000" b="0" dirty="0">
                <a:solidFill>
                  <a:schemeClr val="tx1"/>
                </a:solidFill>
                <a:latin typeface="Corbel" panose="020B0503020204020204" pitchFamily="34" charset="0"/>
              </a:rPr>
              <a:t>Programm Überblick</a:t>
            </a:r>
            <a:endParaRPr lang="en-CA" sz="2000" dirty="0">
              <a:latin typeface="Corbel" panose="020B0503020204020204" pitchFamily="34" charset="0"/>
            </a:endParaRPr>
          </a:p>
        </p:txBody>
      </p:sp>
      <p:sp>
        <p:nvSpPr>
          <p:cNvPr id="45" name="Textfeld 44">
            <a:extLst>
              <a:ext uri="{FF2B5EF4-FFF2-40B4-BE49-F238E27FC236}">
                <a16:creationId xmlns:a16="http://schemas.microsoft.com/office/drawing/2014/main" id="{66CD256D-FEDB-374D-BCBC-F89BA98A6E94}"/>
              </a:ext>
            </a:extLst>
          </p:cNvPr>
          <p:cNvSpPr txBox="1"/>
          <p:nvPr/>
        </p:nvSpPr>
        <p:spPr>
          <a:xfrm>
            <a:off x="3722997" y="4045003"/>
            <a:ext cx="6144904" cy="400110"/>
          </a:xfrm>
          <a:prstGeom prst="rect">
            <a:avLst/>
          </a:prstGeom>
          <a:noFill/>
        </p:spPr>
        <p:txBody>
          <a:bodyPr wrap="square">
            <a:spAutoFit/>
          </a:bodyPr>
          <a:lstStyle/>
          <a:p>
            <a:pPr lvl="0"/>
            <a:r>
              <a:rPr lang="de-DE" sz="2000" dirty="0">
                <a:latin typeface="Corbel" panose="020B0503020204020204" pitchFamily="34" charset="0"/>
              </a:rPr>
              <a:t>(3) Programm Outcomes</a:t>
            </a:r>
          </a:p>
        </p:txBody>
      </p:sp>
      <p:pic>
        <p:nvPicPr>
          <p:cNvPr id="49" name="Grafik 48">
            <a:extLst>
              <a:ext uri="{FF2B5EF4-FFF2-40B4-BE49-F238E27FC236}">
                <a16:creationId xmlns:a16="http://schemas.microsoft.com/office/drawing/2014/main" id="{C0CA397F-2016-F24B-96E8-59830107C8F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34034" y="-486138"/>
            <a:ext cx="2820853" cy="2820853"/>
          </a:xfrm>
          <a:prstGeom prst="rect">
            <a:avLst/>
          </a:prstGeom>
        </p:spPr>
      </p:pic>
      <p:pic>
        <p:nvPicPr>
          <p:cNvPr id="6" name="Grafik 5">
            <a:extLst>
              <a:ext uri="{FF2B5EF4-FFF2-40B4-BE49-F238E27FC236}">
                <a16:creationId xmlns:a16="http://schemas.microsoft.com/office/drawing/2014/main" id="{4342FC94-5E22-6A48-B91D-5DDC36D43DB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493452" y="102357"/>
            <a:ext cx="2526340" cy="1685500"/>
          </a:xfrm>
          <a:prstGeom prst="rect">
            <a:avLst/>
          </a:prstGeom>
        </p:spPr>
      </p:pic>
      <p:grpSp>
        <p:nvGrpSpPr>
          <p:cNvPr id="2" name="Gruppieren 1">
            <a:extLst>
              <a:ext uri="{FF2B5EF4-FFF2-40B4-BE49-F238E27FC236}">
                <a16:creationId xmlns:a16="http://schemas.microsoft.com/office/drawing/2014/main" id="{5B85821E-F470-95A3-9493-644DA56A6435}"/>
              </a:ext>
            </a:extLst>
          </p:cNvPr>
          <p:cNvGrpSpPr/>
          <p:nvPr/>
        </p:nvGrpSpPr>
        <p:grpSpPr>
          <a:xfrm>
            <a:off x="1902204" y="3697498"/>
            <a:ext cx="1051457" cy="1234525"/>
            <a:chOff x="1902204" y="3697498"/>
            <a:chExt cx="1051457" cy="1234525"/>
          </a:xfrm>
        </p:grpSpPr>
        <p:pic>
          <p:nvPicPr>
            <p:cNvPr id="3" name="Grafik 2">
              <a:extLst>
                <a:ext uri="{FF2B5EF4-FFF2-40B4-BE49-F238E27FC236}">
                  <a16:creationId xmlns:a16="http://schemas.microsoft.com/office/drawing/2014/main" id="{3B40CF07-456F-7184-8FB1-3B5D0FE2F356}"/>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l="67093" t="-1" b="-6563"/>
            <a:stretch/>
          </p:blipFill>
          <p:spPr>
            <a:xfrm>
              <a:off x="2650331" y="3828196"/>
              <a:ext cx="303330" cy="1103827"/>
            </a:xfrm>
            <a:prstGeom prst="rect">
              <a:avLst/>
            </a:prstGeom>
          </p:spPr>
        </p:pic>
        <p:pic>
          <p:nvPicPr>
            <p:cNvPr id="4" name="Grafik 3" descr="Ein Bild, das Schrift, Grafiken, Grafikdesign, Logo enthält.&#10;&#10;Automatisch generierte Beschreibung">
              <a:extLst>
                <a:ext uri="{FF2B5EF4-FFF2-40B4-BE49-F238E27FC236}">
                  <a16:creationId xmlns:a16="http://schemas.microsoft.com/office/drawing/2014/main" id="{D099FE94-9C2E-FA68-C6C5-981A6FB336B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02204" y="3697498"/>
              <a:ext cx="811425" cy="811425"/>
            </a:xfrm>
            <a:prstGeom prst="rect">
              <a:avLst/>
            </a:prstGeom>
          </p:spPr>
        </p:pic>
      </p:grpSp>
      <p:sp>
        <p:nvSpPr>
          <p:cNvPr id="5" name="Foliennummernplatzhalter 13">
            <a:extLst>
              <a:ext uri="{FF2B5EF4-FFF2-40B4-BE49-F238E27FC236}">
                <a16:creationId xmlns:a16="http://schemas.microsoft.com/office/drawing/2014/main" id="{4A6A269B-59B7-4EB9-6982-92A54A29A212}"/>
              </a:ext>
            </a:extLst>
          </p:cNvPr>
          <p:cNvSpPr txBox="1">
            <a:spLocks/>
          </p:cNvSpPr>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defPPr>
              <a:defRPr lang="de-DE"/>
            </a:defPPr>
            <a:lvl1pPr marL="0" marR="0" lvl="0" indent="0" algn="r" defTabSz="914400" rtl="0" eaLnBrk="1" fontAlgn="auto" latinLnBrk="0" hangingPunct="1">
              <a:lnSpc>
                <a:spcPct val="100000"/>
              </a:lnSpc>
              <a:spcBef>
                <a:spcPts val="0"/>
              </a:spcBef>
              <a:spcAft>
                <a:spcPts val="0"/>
              </a:spcAft>
              <a:buNone/>
              <a:tabLst/>
              <a:defRPr lang="de-DE" sz="1200" b="0" i="0" u="none" strike="noStrike" kern="1200" cap="none" spc="0" baseline="0">
                <a:solidFill>
                  <a:schemeClr val="bg1"/>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638010-806E-45AE-A2E0-6786849176DE}" type="slidenum">
              <a:rPr lang="de-DE" smtClean="0"/>
              <a:pPr/>
              <a:t>9</a:t>
            </a:fld>
            <a:endParaRPr lang="de-DE" dirty="0"/>
          </a:p>
        </p:txBody>
      </p:sp>
    </p:spTree>
    <p:extLst>
      <p:ext uri="{BB962C8B-B14F-4D97-AF65-F5344CB8AC3E}">
        <p14:creationId xmlns:p14="http://schemas.microsoft.com/office/powerpoint/2010/main" val="2833660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3" descr="Ein Bild, das Wurm enthält.&#10;&#10;Beschreibung automatisch generiert.">
            <a:extLst>
              <a:ext uri="{FF2B5EF4-FFF2-40B4-BE49-F238E27FC236}">
                <a16:creationId xmlns:a16="http://schemas.microsoft.com/office/drawing/2014/main" id="{6C8ACF0C-2F51-451F-9D4A-CB73FAFDA996}"/>
              </a:ext>
            </a:extLst>
          </p:cNvPr>
          <p:cNvPicPr>
            <a:picLocks noChangeAspect="1"/>
          </p:cNvPicPr>
          <p:nvPr/>
        </p:nvPicPr>
        <p:blipFill>
          <a:blip r:embed="rId3" cstate="print"/>
          <a:stretch>
            <a:fillRect/>
          </a:stretch>
        </p:blipFill>
        <p:spPr>
          <a:xfrm>
            <a:off x="1112906" y="2051045"/>
            <a:ext cx="9581282" cy="4036580"/>
          </a:xfrm>
          <a:prstGeom prst="rect">
            <a:avLst/>
          </a:prstGeom>
        </p:spPr>
      </p:pic>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10</a:t>
            </a:fld>
            <a:endParaRPr lang="en-AU"/>
          </a:p>
        </p:txBody>
      </p:sp>
      <p:sp>
        <p:nvSpPr>
          <p:cNvPr id="12" name="Rechteck 11">
            <a:extLst>
              <a:ext uri="{FF2B5EF4-FFF2-40B4-BE49-F238E27FC236}">
                <a16:creationId xmlns:a16="http://schemas.microsoft.com/office/drawing/2014/main" id="{ED8D013F-A5A9-49C4-8714-C61FBF89C204}"/>
              </a:ext>
            </a:extLst>
          </p:cNvPr>
          <p:cNvSpPr/>
          <p:nvPr/>
        </p:nvSpPr>
        <p:spPr>
          <a:xfrm>
            <a:off x="925096" y="981661"/>
            <a:ext cx="10034257" cy="400110"/>
          </a:xfrm>
          <a:prstGeom prst="rect">
            <a:avLst/>
          </a:prstGeom>
        </p:spPr>
        <p:txBody>
          <a:bodyPr wrap="square">
            <a:spAutoFit/>
          </a:bodyPr>
          <a:lstStyle/>
          <a:p>
            <a:r>
              <a:rPr lang="en-US" sz="2000" b="1" dirty="0">
                <a:solidFill>
                  <a:schemeClr val="bg1"/>
                </a:solidFill>
                <a:latin typeface="Corbel" panose="020B0503020204020204" pitchFamily="34" charset="0"/>
                <a:cs typeface="Times New Roman" panose="02020603050405020304" pitchFamily="18" charset="0"/>
              </a:rPr>
              <a:t>A program embedded in a holistic concept</a:t>
            </a:r>
          </a:p>
        </p:txBody>
      </p:sp>
      <p:pic>
        <p:nvPicPr>
          <p:cNvPr id="17" name="Grafik 16">
            <a:extLst>
              <a:ext uri="{FF2B5EF4-FFF2-40B4-BE49-F238E27FC236}">
                <a16:creationId xmlns:a16="http://schemas.microsoft.com/office/drawing/2014/main" id="{1F5B2F12-C08B-44C4-BC0C-2329BE25D8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21263"/>
            <a:ext cx="9182100" cy="133436"/>
          </a:xfrm>
          <a:prstGeom prst="rect">
            <a:avLst/>
          </a:prstGeom>
        </p:spPr>
      </p:pic>
      <p:sp>
        <p:nvSpPr>
          <p:cNvPr id="24" name="Rechteck 23">
            <a:extLst>
              <a:ext uri="{FF2B5EF4-FFF2-40B4-BE49-F238E27FC236}">
                <a16:creationId xmlns:a16="http://schemas.microsoft.com/office/drawing/2014/main" id="{3CD60293-585B-1943-AAB3-A286F64D866C}"/>
              </a:ext>
            </a:extLst>
          </p:cNvPr>
          <p:cNvSpPr/>
          <p:nvPr/>
        </p:nvSpPr>
        <p:spPr>
          <a:xfrm>
            <a:off x="667297" y="5180550"/>
            <a:ext cx="1661581" cy="915635"/>
          </a:xfrm>
          <a:prstGeom prst="rect">
            <a:avLst/>
          </a:prstGeom>
        </p:spPr>
        <p:txBody>
          <a:bodyPr wrap="square">
            <a:spAutoFit/>
          </a:bodyPr>
          <a:lstStyle/>
          <a:p>
            <a:pPr algn="ctr">
              <a:lnSpc>
                <a:spcPts val="2120"/>
              </a:lnSpc>
            </a:pPr>
            <a:r>
              <a:rPr lang="en-AU" b="1" dirty="0">
                <a:solidFill>
                  <a:schemeClr val="bg1"/>
                </a:solidFill>
                <a:latin typeface="Corbel" panose="020B0503020204020204" pitchFamily="34" charset="0"/>
              </a:rPr>
              <a:t>Co-Creation</a:t>
            </a:r>
          </a:p>
          <a:p>
            <a:pPr algn="ctr"/>
            <a:r>
              <a:rPr lang="de-DE" sz="1200" dirty="0">
                <a:solidFill>
                  <a:schemeClr val="bg1"/>
                </a:solidFill>
                <a:latin typeface="Corbel" panose="020B0503020204020204" pitchFamily="34" charset="0"/>
              </a:rPr>
              <a:t>Joint Fine-tuning of </a:t>
            </a:r>
          </a:p>
          <a:p>
            <a:pPr algn="ctr"/>
            <a:r>
              <a:rPr lang="de-DE" sz="1200" dirty="0" err="1">
                <a:solidFill>
                  <a:schemeClr val="bg1"/>
                </a:solidFill>
                <a:latin typeface="Corbel" panose="020B0503020204020204" pitchFamily="34" charset="0"/>
              </a:rPr>
              <a:t>the</a:t>
            </a:r>
            <a:r>
              <a:rPr lang="de-DE" sz="1200" dirty="0">
                <a:solidFill>
                  <a:schemeClr val="bg1"/>
                </a:solidFill>
                <a:latin typeface="Corbel" panose="020B0503020204020204" pitchFamily="34" charset="0"/>
              </a:rPr>
              <a:t>  initiative</a:t>
            </a:r>
            <a:endParaRPr lang="en-US" sz="1200" dirty="0">
              <a:solidFill>
                <a:schemeClr val="tx1">
                  <a:lumMod val="50000"/>
                  <a:lumOff val="50000"/>
                </a:schemeClr>
              </a:solidFill>
              <a:latin typeface="Corbel" panose="020B0503020204020204" pitchFamily="34" charset="0"/>
            </a:endParaRPr>
          </a:p>
          <a:p>
            <a:pPr algn="ctr"/>
            <a:endParaRPr lang="en-AU" sz="1200" b="1" dirty="0">
              <a:solidFill>
                <a:schemeClr val="bg1"/>
              </a:solidFill>
              <a:latin typeface="Corbel" panose="020B0503020204020204" pitchFamily="34" charset="0"/>
            </a:endParaRPr>
          </a:p>
        </p:txBody>
      </p:sp>
      <p:sp>
        <p:nvSpPr>
          <p:cNvPr id="25" name="Rechteck 24">
            <a:extLst>
              <a:ext uri="{FF2B5EF4-FFF2-40B4-BE49-F238E27FC236}">
                <a16:creationId xmlns:a16="http://schemas.microsoft.com/office/drawing/2014/main" id="{147C6D82-51B8-6D47-ACFE-0D205E94860F}"/>
              </a:ext>
            </a:extLst>
          </p:cNvPr>
          <p:cNvSpPr/>
          <p:nvPr/>
        </p:nvSpPr>
        <p:spPr>
          <a:xfrm>
            <a:off x="1123334" y="1912208"/>
            <a:ext cx="2595282" cy="730969"/>
          </a:xfrm>
          <a:prstGeom prst="rect">
            <a:avLst/>
          </a:prstGeom>
        </p:spPr>
        <p:txBody>
          <a:bodyPr wrap="square">
            <a:spAutoFit/>
          </a:bodyPr>
          <a:lstStyle/>
          <a:p>
            <a:pPr>
              <a:lnSpc>
                <a:spcPts val="2120"/>
              </a:lnSpc>
            </a:pPr>
            <a:r>
              <a:rPr lang="de-DE" b="1" dirty="0">
                <a:solidFill>
                  <a:srgbClr val="00B0F0"/>
                </a:solidFill>
                <a:latin typeface="Corbel" panose="020B0503020204020204" pitchFamily="34" charset="0"/>
              </a:rPr>
              <a:t>Module 1: </a:t>
            </a:r>
            <a:r>
              <a:rPr lang="de-DE" b="1" dirty="0" err="1">
                <a:solidFill>
                  <a:srgbClr val="00B0F0"/>
                </a:solidFill>
                <a:latin typeface="Corbel" panose="020B0503020204020204" pitchFamily="34" charset="0"/>
              </a:rPr>
              <a:t>Leading</a:t>
            </a:r>
            <a:r>
              <a:rPr lang="de-DE" b="1" dirty="0">
                <a:solidFill>
                  <a:srgbClr val="00B0F0"/>
                </a:solidFill>
                <a:latin typeface="Corbel" panose="020B0503020204020204" pitchFamily="34" charset="0"/>
              </a:rPr>
              <a:t> </a:t>
            </a:r>
            <a:r>
              <a:rPr lang="de-DE" b="1" dirty="0" err="1">
                <a:solidFill>
                  <a:srgbClr val="00B0F0"/>
                </a:solidFill>
                <a:latin typeface="Corbel" panose="020B0503020204020204" pitchFamily="34" charset="0"/>
              </a:rPr>
              <a:t>Self</a:t>
            </a:r>
            <a:endParaRPr lang="de-DE" sz="1200" dirty="0">
              <a:solidFill>
                <a:schemeClr val="bg1"/>
              </a:solidFill>
              <a:latin typeface="Corbel" panose="020B0503020204020204" pitchFamily="34" charset="0"/>
            </a:endParaRPr>
          </a:p>
          <a:p>
            <a:pPr marL="668338" indent="-655638"/>
            <a:r>
              <a:rPr lang="de-DE" sz="1200" dirty="0">
                <a:solidFill>
                  <a:schemeClr val="bg1"/>
                </a:solidFill>
                <a:latin typeface="Corbel" panose="020B0503020204020204" pitchFamily="34" charset="0"/>
              </a:rPr>
              <a:t>Duration: 		1-2 </a:t>
            </a:r>
            <a:r>
              <a:rPr lang="de-DE" sz="1200" dirty="0" err="1">
                <a:solidFill>
                  <a:schemeClr val="bg1"/>
                </a:solidFill>
                <a:latin typeface="Corbel" panose="020B0503020204020204" pitchFamily="34" charset="0"/>
              </a:rPr>
              <a:t>days</a:t>
            </a:r>
            <a:endParaRPr lang="de-DE" sz="1200" dirty="0">
              <a:solidFill>
                <a:schemeClr val="bg1"/>
              </a:solidFill>
              <a:latin typeface="Corbel" panose="020B0503020204020204" pitchFamily="34" charset="0"/>
            </a:endParaRPr>
          </a:p>
          <a:p>
            <a:pPr marL="668338" indent="-655638"/>
            <a:r>
              <a:rPr lang="de-DE" sz="1200" dirty="0">
                <a:solidFill>
                  <a:schemeClr val="bg1"/>
                </a:solidFill>
                <a:latin typeface="Corbel" panose="020B0503020204020204" pitchFamily="34" charset="0"/>
              </a:rPr>
              <a:t>Setting: 		</a:t>
            </a:r>
            <a:r>
              <a:rPr lang="de-DE" sz="1200" dirty="0" err="1">
                <a:solidFill>
                  <a:schemeClr val="bg1"/>
                </a:solidFill>
                <a:latin typeface="Corbel" panose="020B0503020204020204" pitchFamily="34" charset="0"/>
              </a:rPr>
              <a:t>onsite</a:t>
            </a:r>
            <a:r>
              <a:rPr lang="de-DE" sz="1200" dirty="0">
                <a:solidFill>
                  <a:schemeClr val="bg1"/>
                </a:solidFill>
                <a:latin typeface="Corbel" panose="020B0503020204020204" pitchFamily="34" charset="0"/>
              </a:rPr>
              <a:t> / online</a:t>
            </a:r>
          </a:p>
        </p:txBody>
      </p:sp>
      <p:sp>
        <p:nvSpPr>
          <p:cNvPr id="30" name="Rechteck 29">
            <a:extLst>
              <a:ext uri="{FF2B5EF4-FFF2-40B4-BE49-F238E27FC236}">
                <a16:creationId xmlns:a16="http://schemas.microsoft.com/office/drawing/2014/main" id="{F7B360BE-84E5-DD40-B2E8-BD82F58AABC8}"/>
              </a:ext>
            </a:extLst>
          </p:cNvPr>
          <p:cNvSpPr/>
          <p:nvPr/>
        </p:nvSpPr>
        <p:spPr>
          <a:xfrm>
            <a:off x="5547848" y="2184313"/>
            <a:ext cx="3524715" cy="730969"/>
          </a:xfrm>
          <a:prstGeom prst="rect">
            <a:avLst/>
          </a:prstGeom>
        </p:spPr>
        <p:txBody>
          <a:bodyPr wrap="square">
            <a:spAutoFit/>
          </a:bodyPr>
          <a:lstStyle/>
          <a:p>
            <a:pPr>
              <a:lnSpc>
                <a:spcPts val="2120"/>
              </a:lnSpc>
            </a:pPr>
            <a:r>
              <a:rPr lang="de-DE" b="1" dirty="0">
                <a:solidFill>
                  <a:srgbClr val="00B0F0"/>
                </a:solidFill>
                <a:latin typeface="Corbel" panose="020B0503020204020204" pitchFamily="34" charset="0"/>
              </a:rPr>
              <a:t>Module 2: </a:t>
            </a:r>
            <a:r>
              <a:rPr lang="de-DE" b="1" dirty="0" err="1">
                <a:solidFill>
                  <a:srgbClr val="00B0F0"/>
                </a:solidFill>
                <a:latin typeface="Corbel" panose="020B0503020204020204" pitchFamily="34" charset="0"/>
              </a:rPr>
              <a:t>Leading</a:t>
            </a:r>
            <a:r>
              <a:rPr lang="de-DE" b="1" dirty="0">
                <a:solidFill>
                  <a:srgbClr val="00B0F0"/>
                </a:solidFill>
                <a:latin typeface="Corbel" panose="020B0503020204020204" pitchFamily="34" charset="0"/>
              </a:rPr>
              <a:t> </a:t>
            </a:r>
            <a:r>
              <a:rPr lang="de-DE" b="1" dirty="0" err="1">
                <a:solidFill>
                  <a:srgbClr val="00B0F0"/>
                </a:solidFill>
                <a:latin typeface="Corbel" panose="020B0503020204020204" pitchFamily="34" charset="0"/>
              </a:rPr>
              <a:t>others</a:t>
            </a:r>
            <a:r>
              <a:rPr lang="de-DE" b="1" dirty="0">
                <a:solidFill>
                  <a:srgbClr val="00B0F0"/>
                </a:solidFill>
                <a:latin typeface="Corbel" panose="020B0503020204020204" pitchFamily="34" charset="0"/>
              </a:rPr>
              <a:t>/</a:t>
            </a:r>
            <a:r>
              <a:rPr lang="de-DE" b="1" dirty="0" err="1">
                <a:solidFill>
                  <a:srgbClr val="00B0F0"/>
                </a:solidFill>
                <a:latin typeface="Corbel" panose="020B0503020204020204" pitchFamily="34" charset="0"/>
              </a:rPr>
              <a:t>team</a:t>
            </a:r>
            <a:endParaRPr lang="de-DE" dirty="0">
              <a:solidFill>
                <a:schemeClr val="bg1"/>
              </a:solidFill>
              <a:latin typeface="Corbel" panose="020B0503020204020204" pitchFamily="34" charset="0"/>
            </a:endParaRPr>
          </a:p>
          <a:p>
            <a:pPr marL="668338" indent="-655638"/>
            <a:r>
              <a:rPr lang="de-DE" sz="1200" dirty="0">
                <a:solidFill>
                  <a:schemeClr val="bg1"/>
                </a:solidFill>
                <a:latin typeface="Corbel" panose="020B0503020204020204" pitchFamily="34" charset="0"/>
              </a:rPr>
              <a:t>Duration: 		1-2 </a:t>
            </a:r>
            <a:r>
              <a:rPr lang="de-DE" sz="1200" dirty="0" err="1">
                <a:solidFill>
                  <a:schemeClr val="bg1"/>
                </a:solidFill>
                <a:latin typeface="Corbel" panose="020B0503020204020204" pitchFamily="34" charset="0"/>
              </a:rPr>
              <a:t>days</a:t>
            </a:r>
            <a:endParaRPr lang="de-DE" sz="1200" dirty="0">
              <a:solidFill>
                <a:schemeClr val="bg1"/>
              </a:solidFill>
              <a:latin typeface="Corbel" panose="020B0503020204020204" pitchFamily="34" charset="0"/>
            </a:endParaRPr>
          </a:p>
          <a:p>
            <a:pPr marL="668338" indent="-655638"/>
            <a:r>
              <a:rPr lang="de-DE" sz="1200" dirty="0">
                <a:solidFill>
                  <a:schemeClr val="bg1"/>
                </a:solidFill>
                <a:latin typeface="Corbel" panose="020B0503020204020204" pitchFamily="34" charset="0"/>
              </a:rPr>
              <a:t>Setting: 		</a:t>
            </a:r>
            <a:r>
              <a:rPr lang="de-DE" sz="1200" dirty="0" err="1">
                <a:solidFill>
                  <a:schemeClr val="bg1"/>
                </a:solidFill>
                <a:latin typeface="Corbel" panose="020B0503020204020204" pitchFamily="34" charset="0"/>
              </a:rPr>
              <a:t>onsite</a:t>
            </a:r>
            <a:r>
              <a:rPr lang="de-DE" sz="1200" dirty="0">
                <a:solidFill>
                  <a:schemeClr val="bg1"/>
                </a:solidFill>
                <a:latin typeface="Corbel" panose="020B0503020204020204" pitchFamily="34" charset="0"/>
              </a:rPr>
              <a:t> / online</a:t>
            </a:r>
            <a:endParaRPr lang="de-DE" dirty="0">
              <a:solidFill>
                <a:schemeClr val="bg1"/>
              </a:solidFill>
              <a:latin typeface="Corbel" panose="020B0503020204020204" pitchFamily="34" charset="0"/>
            </a:endParaRPr>
          </a:p>
        </p:txBody>
      </p:sp>
      <p:sp>
        <p:nvSpPr>
          <p:cNvPr id="48" name="Rechteck 47">
            <a:extLst>
              <a:ext uri="{FF2B5EF4-FFF2-40B4-BE49-F238E27FC236}">
                <a16:creationId xmlns:a16="http://schemas.microsoft.com/office/drawing/2014/main" id="{B270CC76-0B4B-EE46-8117-69C1CBD24E48}"/>
              </a:ext>
            </a:extLst>
          </p:cNvPr>
          <p:cNvSpPr/>
          <p:nvPr/>
        </p:nvSpPr>
        <p:spPr>
          <a:xfrm>
            <a:off x="259113" y="263215"/>
            <a:ext cx="10935943" cy="584775"/>
          </a:xfrm>
          <a:prstGeom prst="rect">
            <a:avLst/>
          </a:prstGeom>
        </p:spPr>
        <p:txBody>
          <a:bodyPr wrap="square">
            <a:spAutoFit/>
          </a:bodyPr>
          <a:lstStyle/>
          <a:p>
            <a:pPr fontAlgn="base"/>
            <a:r>
              <a:rPr lang="de-DE" sz="3200" b="1" dirty="0">
                <a:solidFill>
                  <a:schemeClr val="bg1"/>
                </a:solidFill>
                <a:latin typeface="Corbel" panose="020B0503020204020204" pitchFamily="34" charset="0"/>
              </a:rPr>
              <a:t>Erster Programm Entwurf</a:t>
            </a:r>
          </a:p>
        </p:txBody>
      </p:sp>
      <p:pic>
        <p:nvPicPr>
          <p:cNvPr id="51" name="Grafik 50">
            <a:extLst>
              <a:ext uri="{FF2B5EF4-FFF2-40B4-BE49-F238E27FC236}">
                <a16:creationId xmlns:a16="http://schemas.microsoft.com/office/drawing/2014/main" id="{2720FE2C-8A73-8D4C-B700-1499BD9636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4" name="Grafik 4">
            <a:extLst>
              <a:ext uri="{FF2B5EF4-FFF2-40B4-BE49-F238E27FC236}">
                <a16:creationId xmlns:a16="http://schemas.microsoft.com/office/drawing/2014/main" id="{B92951D9-4665-4422-918D-DAFDCB977F3F}"/>
              </a:ext>
            </a:extLst>
          </p:cNvPr>
          <p:cNvPicPr>
            <a:picLocks noChangeAspect="1"/>
          </p:cNvPicPr>
          <p:nvPr/>
        </p:nvPicPr>
        <p:blipFill>
          <a:blip r:embed="rId6" cstate="print"/>
          <a:stretch>
            <a:fillRect/>
          </a:stretch>
        </p:blipFill>
        <p:spPr>
          <a:xfrm>
            <a:off x="3266166" y="2273300"/>
            <a:ext cx="694123" cy="653659"/>
          </a:xfrm>
          <a:prstGeom prst="rect">
            <a:avLst/>
          </a:prstGeom>
        </p:spPr>
      </p:pic>
      <p:pic>
        <p:nvPicPr>
          <p:cNvPr id="52" name="Grafik 51">
            <a:extLst>
              <a:ext uri="{FF2B5EF4-FFF2-40B4-BE49-F238E27FC236}">
                <a16:creationId xmlns:a16="http://schemas.microsoft.com/office/drawing/2014/main" id="{0E596362-D4AC-5E49-96C1-8B383229024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257118" y="101600"/>
            <a:ext cx="2023782" cy="1944826"/>
          </a:xfrm>
          <a:prstGeom prst="rect">
            <a:avLst/>
          </a:prstGeom>
        </p:spPr>
      </p:pic>
      <p:sp>
        <p:nvSpPr>
          <p:cNvPr id="37" name="Rechteck 36">
            <a:extLst>
              <a:ext uri="{FF2B5EF4-FFF2-40B4-BE49-F238E27FC236}">
                <a16:creationId xmlns:a16="http://schemas.microsoft.com/office/drawing/2014/main" id="{A4CF91BC-CAA0-F644-B5EE-370E57C92A8B}"/>
              </a:ext>
            </a:extLst>
          </p:cNvPr>
          <p:cNvSpPr/>
          <p:nvPr/>
        </p:nvSpPr>
        <p:spPr>
          <a:xfrm>
            <a:off x="3261934" y="2424592"/>
            <a:ext cx="677839" cy="362022"/>
          </a:xfrm>
          <a:prstGeom prst="rect">
            <a:avLst/>
          </a:prstGeom>
        </p:spPr>
        <p:txBody>
          <a:bodyPr wrap="square">
            <a:spAutoFit/>
          </a:bodyPr>
          <a:lstStyle/>
          <a:p>
            <a:pPr algn="ctr">
              <a:lnSpc>
                <a:spcPts val="2120"/>
              </a:lnSpc>
            </a:pPr>
            <a:r>
              <a:rPr lang="en-AU" sz="2000" b="1" dirty="0">
                <a:latin typeface="Corbel" panose="020B0503020204020204" pitchFamily="34" charset="0"/>
              </a:rPr>
              <a:t>2.</a:t>
            </a:r>
            <a:endParaRPr lang="en-AU" sz="1200" b="1" dirty="0">
              <a:latin typeface="Corbel" panose="020B0503020204020204" pitchFamily="34" charset="0"/>
            </a:endParaRPr>
          </a:p>
        </p:txBody>
      </p:sp>
      <p:pic>
        <p:nvPicPr>
          <p:cNvPr id="26" name="Grafik 4" descr="Ein Bild, das Spiegel enthält.&#10;&#10;Beschreibung automatisch generiert.">
            <a:extLst>
              <a:ext uri="{FF2B5EF4-FFF2-40B4-BE49-F238E27FC236}">
                <a16:creationId xmlns:a16="http://schemas.microsoft.com/office/drawing/2014/main" id="{93B2E83A-4F82-464B-9545-062369EC190A}"/>
              </a:ext>
            </a:extLst>
          </p:cNvPr>
          <p:cNvPicPr>
            <a:picLocks noChangeAspect="1"/>
          </p:cNvPicPr>
          <p:nvPr/>
        </p:nvPicPr>
        <p:blipFill>
          <a:blip r:embed="rId6" cstate="print"/>
          <a:stretch>
            <a:fillRect/>
          </a:stretch>
        </p:blipFill>
        <p:spPr>
          <a:xfrm>
            <a:off x="4912167" y="2366452"/>
            <a:ext cx="694123" cy="602931"/>
          </a:xfrm>
          <a:prstGeom prst="rect">
            <a:avLst/>
          </a:prstGeom>
        </p:spPr>
      </p:pic>
      <p:sp>
        <p:nvSpPr>
          <p:cNvPr id="38" name="Rechteck 37">
            <a:extLst>
              <a:ext uri="{FF2B5EF4-FFF2-40B4-BE49-F238E27FC236}">
                <a16:creationId xmlns:a16="http://schemas.microsoft.com/office/drawing/2014/main" id="{15A236BD-3353-CC47-A7D9-08E8E24CFD7E}"/>
              </a:ext>
            </a:extLst>
          </p:cNvPr>
          <p:cNvSpPr/>
          <p:nvPr/>
        </p:nvSpPr>
        <p:spPr>
          <a:xfrm>
            <a:off x="4957498" y="2479836"/>
            <a:ext cx="677839" cy="362022"/>
          </a:xfrm>
          <a:prstGeom prst="rect">
            <a:avLst/>
          </a:prstGeom>
        </p:spPr>
        <p:txBody>
          <a:bodyPr wrap="square">
            <a:spAutoFit/>
          </a:bodyPr>
          <a:lstStyle/>
          <a:p>
            <a:pPr algn="ctr">
              <a:lnSpc>
                <a:spcPts val="2120"/>
              </a:lnSpc>
            </a:pPr>
            <a:r>
              <a:rPr lang="en-AU" sz="2000" b="1" dirty="0">
                <a:latin typeface="Corbel" panose="020B0503020204020204" pitchFamily="34" charset="0"/>
              </a:rPr>
              <a:t>3.</a:t>
            </a:r>
            <a:endParaRPr lang="en-AU" sz="1200" b="1" dirty="0">
              <a:latin typeface="Corbel" panose="020B0503020204020204" pitchFamily="34" charset="0"/>
            </a:endParaRPr>
          </a:p>
        </p:txBody>
      </p:sp>
      <p:pic>
        <p:nvPicPr>
          <p:cNvPr id="27" name="Grafik 4" descr="Ein Bild, das Spiegel enthält.&#10;&#10;Beschreibung automatisch generiert.">
            <a:extLst>
              <a:ext uri="{FF2B5EF4-FFF2-40B4-BE49-F238E27FC236}">
                <a16:creationId xmlns:a16="http://schemas.microsoft.com/office/drawing/2014/main" id="{93978A73-3C35-4A05-A5C4-7681C47B6269}"/>
              </a:ext>
            </a:extLst>
          </p:cNvPr>
          <p:cNvPicPr>
            <a:picLocks noChangeAspect="1"/>
          </p:cNvPicPr>
          <p:nvPr/>
        </p:nvPicPr>
        <p:blipFill>
          <a:blip r:embed="rId6" cstate="print"/>
          <a:stretch>
            <a:fillRect/>
          </a:stretch>
        </p:blipFill>
        <p:spPr>
          <a:xfrm>
            <a:off x="5590959" y="5255444"/>
            <a:ext cx="694123" cy="653659"/>
          </a:xfrm>
          <a:prstGeom prst="rect">
            <a:avLst/>
          </a:prstGeom>
        </p:spPr>
      </p:pic>
      <p:sp>
        <p:nvSpPr>
          <p:cNvPr id="28" name="Rechteck 27">
            <a:extLst>
              <a:ext uri="{FF2B5EF4-FFF2-40B4-BE49-F238E27FC236}">
                <a16:creationId xmlns:a16="http://schemas.microsoft.com/office/drawing/2014/main" id="{869FCE97-3DCA-4B67-A91E-1CB9E4801966}"/>
              </a:ext>
            </a:extLst>
          </p:cNvPr>
          <p:cNvSpPr/>
          <p:nvPr/>
        </p:nvSpPr>
        <p:spPr>
          <a:xfrm>
            <a:off x="5584187" y="5401176"/>
            <a:ext cx="677839" cy="362022"/>
          </a:xfrm>
          <a:prstGeom prst="rect">
            <a:avLst/>
          </a:prstGeom>
        </p:spPr>
        <p:txBody>
          <a:bodyPr wrap="square" lIns="91440" tIns="45720" rIns="91440" bIns="45720" anchor="t">
            <a:spAutoFit/>
          </a:bodyPr>
          <a:lstStyle/>
          <a:p>
            <a:pPr algn="ctr">
              <a:lnSpc>
                <a:spcPts val="2120"/>
              </a:lnSpc>
            </a:pPr>
            <a:r>
              <a:rPr lang="en-AU" sz="2000" b="1" dirty="0">
                <a:latin typeface="Corbel"/>
              </a:rPr>
              <a:t>4.</a:t>
            </a:r>
            <a:endParaRPr lang="en-AU" sz="1200" b="1" dirty="0">
              <a:latin typeface="Corbel"/>
            </a:endParaRPr>
          </a:p>
        </p:txBody>
      </p:sp>
      <p:pic>
        <p:nvPicPr>
          <p:cNvPr id="29" name="Grafik 4" descr="Ein Bild, das Spiegel enthält.&#10;&#10;Beschreibung automatisch generiert.">
            <a:extLst>
              <a:ext uri="{FF2B5EF4-FFF2-40B4-BE49-F238E27FC236}">
                <a16:creationId xmlns:a16="http://schemas.microsoft.com/office/drawing/2014/main" id="{ABC014A2-4520-4C0B-AEFE-FBAC7DCC215F}"/>
              </a:ext>
            </a:extLst>
          </p:cNvPr>
          <p:cNvPicPr>
            <a:picLocks noChangeAspect="1"/>
          </p:cNvPicPr>
          <p:nvPr/>
        </p:nvPicPr>
        <p:blipFill>
          <a:blip r:embed="rId6" cstate="print"/>
          <a:stretch>
            <a:fillRect/>
          </a:stretch>
        </p:blipFill>
        <p:spPr>
          <a:xfrm>
            <a:off x="7886506" y="3504071"/>
            <a:ext cx="694123" cy="653659"/>
          </a:xfrm>
          <a:prstGeom prst="rect">
            <a:avLst/>
          </a:prstGeom>
        </p:spPr>
      </p:pic>
      <p:sp>
        <p:nvSpPr>
          <p:cNvPr id="31" name="Rechteck 30">
            <a:extLst>
              <a:ext uri="{FF2B5EF4-FFF2-40B4-BE49-F238E27FC236}">
                <a16:creationId xmlns:a16="http://schemas.microsoft.com/office/drawing/2014/main" id="{B67FAAF7-DD8C-4820-9F1A-19DBF6A79377}"/>
              </a:ext>
            </a:extLst>
          </p:cNvPr>
          <p:cNvSpPr/>
          <p:nvPr/>
        </p:nvSpPr>
        <p:spPr>
          <a:xfrm>
            <a:off x="7879734" y="3649803"/>
            <a:ext cx="677839" cy="362022"/>
          </a:xfrm>
          <a:prstGeom prst="rect">
            <a:avLst/>
          </a:prstGeom>
        </p:spPr>
        <p:txBody>
          <a:bodyPr wrap="square" lIns="91440" tIns="45720" rIns="91440" bIns="45720" anchor="t">
            <a:spAutoFit/>
          </a:bodyPr>
          <a:lstStyle/>
          <a:p>
            <a:pPr algn="ctr">
              <a:lnSpc>
                <a:spcPts val="2120"/>
              </a:lnSpc>
            </a:pPr>
            <a:r>
              <a:rPr lang="en-AU" sz="2000" b="1" dirty="0">
                <a:latin typeface="Corbel"/>
              </a:rPr>
              <a:t>5.</a:t>
            </a:r>
            <a:endParaRPr lang="en-AU" sz="1200" b="1" dirty="0">
              <a:latin typeface="Corbel"/>
            </a:endParaRPr>
          </a:p>
        </p:txBody>
      </p:sp>
      <p:pic>
        <p:nvPicPr>
          <p:cNvPr id="34" name="Grafik 4" descr="Ein Bild, das Spiegel enthält.&#10;&#10;Beschreibung automatisch generiert.">
            <a:extLst>
              <a:ext uri="{FF2B5EF4-FFF2-40B4-BE49-F238E27FC236}">
                <a16:creationId xmlns:a16="http://schemas.microsoft.com/office/drawing/2014/main" id="{74C1AC12-A5FF-6D4D-B00F-842A419B76DC}"/>
              </a:ext>
            </a:extLst>
          </p:cNvPr>
          <p:cNvPicPr>
            <a:picLocks noChangeAspect="1"/>
          </p:cNvPicPr>
          <p:nvPr/>
        </p:nvPicPr>
        <p:blipFill>
          <a:blip r:embed="rId9" cstate="print"/>
          <a:stretch>
            <a:fillRect/>
          </a:stretch>
        </p:blipFill>
        <p:spPr>
          <a:xfrm>
            <a:off x="1310185" y="4764016"/>
            <a:ext cx="398183" cy="404039"/>
          </a:xfrm>
          <a:prstGeom prst="rect">
            <a:avLst/>
          </a:prstGeom>
        </p:spPr>
      </p:pic>
      <p:sp>
        <p:nvSpPr>
          <p:cNvPr id="35" name="Rechteck 34">
            <a:extLst>
              <a:ext uri="{FF2B5EF4-FFF2-40B4-BE49-F238E27FC236}">
                <a16:creationId xmlns:a16="http://schemas.microsoft.com/office/drawing/2014/main" id="{4D283E12-8F92-F04A-A8AE-0CA6F9743F6F}"/>
              </a:ext>
            </a:extLst>
          </p:cNvPr>
          <p:cNvSpPr/>
          <p:nvPr/>
        </p:nvSpPr>
        <p:spPr>
          <a:xfrm>
            <a:off x="8933526" y="2359895"/>
            <a:ext cx="3123228" cy="553998"/>
          </a:xfrm>
          <a:prstGeom prst="rect">
            <a:avLst/>
          </a:prstGeom>
        </p:spPr>
        <p:txBody>
          <a:bodyPr wrap="square">
            <a:spAutoFit/>
          </a:bodyPr>
          <a:lstStyle/>
          <a:p>
            <a:pPr algn="ctr"/>
            <a:r>
              <a:rPr lang="en-AU" b="1" dirty="0">
                <a:solidFill>
                  <a:srgbClr val="00B0F0"/>
                </a:solidFill>
                <a:latin typeface="Corbel" panose="020B0503020204020204" pitchFamily="34" charset="0"/>
              </a:rPr>
              <a:t>Implementation Coaching</a:t>
            </a:r>
          </a:p>
          <a:p>
            <a:pPr algn="ctr"/>
            <a:r>
              <a:rPr lang="en-US" sz="1200" dirty="0">
                <a:solidFill>
                  <a:schemeClr val="bg1"/>
                </a:solidFill>
                <a:latin typeface="Corbel" panose="020B0503020204020204" pitchFamily="34" charset="0"/>
              </a:rPr>
              <a:t>online</a:t>
            </a:r>
          </a:p>
        </p:txBody>
      </p:sp>
      <p:pic>
        <p:nvPicPr>
          <p:cNvPr id="36" name="Grafik 4" descr="Ein Bild, das Spiegel enthält.&#10;&#10;Beschreibung automatisch generiert.">
            <a:extLst>
              <a:ext uri="{FF2B5EF4-FFF2-40B4-BE49-F238E27FC236}">
                <a16:creationId xmlns:a16="http://schemas.microsoft.com/office/drawing/2014/main" id="{93978A73-3C35-4A05-A5C4-7681C47B6269}"/>
              </a:ext>
            </a:extLst>
          </p:cNvPr>
          <p:cNvPicPr>
            <a:picLocks noChangeAspect="1"/>
          </p:cNvPicPr>
          <p:nvPr/>
        </p:nvPicPr>
        <p:blipFill>
          <a:blip r:embed="rId6" cstate="print"/>
          <a:stretch>
            <a:fillRect/>
          </a:stretch>
        </p:blipFill>
        <p:spPr>
          <a:xfrm>
            <a:off x="10000065" y="2922453"/>
            <a:ext cx="694123" cy="653659"/>
          </a:xfrm>
          <a:prstGeom prst="rect">
            <a:avLst/>
          </a:prstGeom>
        </p:spPr>
      </p:pic>
      <p:sp>
        <p:nvSpPr>
          <p:cNvPr id="39" name="Rechteck 38">
            <a:extLst>
              <a:ext uri="{FF2B5EF4-FFF2-40B4-BE49-F238E27FC236}">
                <a16:creationId xmlns:a16="http://schemas.microsoft.com/office/drawing/2014/main" id="{869FCE97-3DCA-4B67-A91E-1CB9E4801966}"/>
              </a:ext>
            </a:extLst>
          </p:cNvPr>
          <p:cNvSpPr/>
          <p:nvPr/>
        </p:nvSpPr>
        <p:spPr>
          <a:xfrm>
            <a:off x="9993293" y="3068185"/>
            <a:ext cx="677839" cy="362022"/>
          </a:xfrm>
          <a:prstGeom prst="rect">
            <a:avLst/>
          </a:prstGeom>
        </p:spPr>
        <p:txBody>
          <a:bodyPr wrap="square" lIns="91440" tIns="45720" rIns="91440" bIns="45720" anchor="t">
            <a:spAutoFit/>
          </a:bodyPr>
          <a:lstStyle/>
          <a:p>
            <a:pPr algn="ctr">
              <a:lnSpc>
                <a:spcPts val="2120"/>
              </a:lnSpc>
            </a:pPr>
            <a:r>
              <a:rPr lang="en-AU" sz="2000" b="1" dirty="0">
                <a:latin typeface="Corbel"/>
              </a:rPr>
              <a:t>6.</a:t>
            </a:r>
            <a:endParaRPr lang="en-AU" sz="1200" b="1" dirty="0">
              <a:latin typeface="Corbel"/>
            </a:endParaRPr>
          </a:p>
        </p:txBody>
      </p:sp>
      <p:pic>
        <p:nvPicPr>
          <p:cNvPr id="32" name="Grafik 4">
            <a:extLst>
              <a:ext uri="{FF2B5EF4-FFF2-40B4-BE49-F238E27FC236}">
                <a16:creationId xmlns:a16="http://schemas.microsoft.com/office/drawing/2014/main" id="{B92951D9-4665-4422-918D-DAFDCB977F3F}"/>
              </a:ext>
            </a:extLst>
          </p:cNvPr>
          <p:cNvPicPr>
            <a:picLocks noChangeAspect="1"/>
          </p:cNvPicPr>
          <p:nvPr/>
        </p:nvPicPr>
        <p:blipFill>
          <a:blip r:embed="rId6" cstate="print"/>
          <a:stretch>
            <a:fillRect/>
          </a:stretch>
        </p:blipFill>
        <p:spPr>
          <a:xfrm>
            <a:off x="2139612" y="3874347"/>
            <a:ext cx="694123" cy="653659"/>
          </a:xfrm>
          <a:prstGeom prst="rect">
            <a:avLst/>
          </a:prstGeom>
        </p:spPr>
      </p:pic>
      <p:sp>
        <p:nvSpPr>
          <p:cNvPr id="33" name="Rechteck 32">
            <a:extLst>
              <a:ext uri="{FF2B5EF4-FFF2-40B4-BE49-F238E27FC236}">
                <a16:creationId xmlns:a16="http://schemas.microsoft.com/office/drawing/2014/main" id="{A4CF91BC-CAA0-F644-B5EE-370E57C92A8B}"/>
              </a:ext>
            </a:extLst>
          </p:cNvPr>
          <p:cNvSpPr/>
          <p:nvPr/>
        </p:nvSpPr>
        <p:spPr>
          <a:xfrm>
            <a:off x="2135380" y="4025639"/>
            <a:ext cx="677839" cy="362022"/>
          </a:xfrm>
          <a:prstGeom prst="rect">
            <a:avLst/>
          </a:prstGeom>
        </p:spPr>
        <p:txBody>
          <a:bodyPr wrap="square">
            <a:spAutoFit/>
          </a:bodyPr>
          <a:lstStyle/>
          <a:p>
            <a:pPr algn="ctr">
              <a:lnSpc>
                <a:spcPts val="2120"/>
              </a:lnSpc>
            </a:pPr>
            <a:r>
              <a:rPr lang="en-AU" sz="2000" b="1" dirty="0">
                <a:latin typeface="Corbel" panose="020B0503020204020204" pitchFamily="34" charset="0"/>
              </a:rPr>
              <a:t>1.</a:t>
            </a:r>
            <a:endParaRPr lang="en-AU" sz="1200" b="1" dirty="0">
              <a:latin typeface="Corbel" panose="020B0503020204020204" pitchFamily="34" charset="0"/>
            </a:endParaRPr>
          </a:p>
        </p:txBody>
      </p:sp>
      <p:sp>
        <p:nvSpPr>
          <p:cNvPr id="40" name="Rechteck 39">
            <a:extLst>
              <a:ext uri="{FF2B5EF4-FFF2-40B4-BE49-F238E27FC236}">
                <a16:creationId xmlns:a16="http://schemas.microsoft.com/office/drawing/2014/main" id="{147C6D82-51B8-6D47-ACFE-0D205E94860F}"/>
              </a:ext>
            </a:extLst>
          </p:cNvPr>
          <p:cNvSpPr/>
          <p:nvPr/>
        </p:nvSpPr>
        <p:spPr>
          <a:xfrm>
            <a:off x="166943" y="3948987"/>
            <a:ext cx="2595282" cy="815608"/>
          </a:xfrm>
          <a:prstGeom prst="rect">
            <a:avLst/>
          </a:prstGeom>
        </p:spPr>
        <p:txBody>
          <a:bodyPr wrap="square">
            <a:spAutoFit/>
          </a:bodyPr>
          <a:lstStyle/>
          <a:p>
            <a:pPr algn="ctr">
              <a:lnSpc>
                <a:spcPts val="2120"/>
              </a:lnSpc>
            </a:pPr>
            <a:r>
              <a:rPr lang="de-DE" b="1" dirty="0">
                <a:solidFill>
                  <a:srgbClr val="00B0F0"/>
                </a:solidFill>
                <a:latin typeface="Corbel" panose="020B0503020204020204" pitchFamily="34" charset="0"/>
              </a:rPr>
              <a:t>Assessment</a:t>
            </a:r>
          </a:p>
          <a:p>
            <a:pPr algn="ctr">
              <a:lnSpc>
                <a:spcPts val="2120"/>
              </a:lnSpc>
            </a:pPr>
            <a:r>
              <a:rPr lang="de-DE" b="1" dirty="0">
                <a:solidFill>
                  <a:srgbClr val="00B0F0"/>
                </a:solidFill>
                <a:latin typeface="Corbel" panose="020B0503020204020204" pitchFamily="34" charset="0"/>
              </a:rPr>
              <a:t>DNLA</a:t>
            </a:r>
          </a:p>
          <a:p>
            <a:pPr marL="668338" indent="-655638"/>
            <a:endParaRPr lang="de-DE" sz="1200" dirty="0">
              <a:solidFill>
                <a:schemeClr val="bg1"/>
              </a:solidFill>
              <a:latin typeface="Corbel" panose="020B0503020204020204" pitchFamily="34" charset="0"/>
            </a:endParaRPr>
          </a:p>
        </p:txBody>
      </p:sp>
      <p:sp>
        <p:nvSpPr>
          <p:cNvPr id="41" name="Rechteck 40">
            <a:extLst>
              <a:ext uri="{FF2B5EF4-FFF2-40B4-BE49-F238E27FC236}">
                <a16:creationId xmlns:a16="http://schemas.microsoft.com/office/drawing/2014/main" id="{F7B360BE-84E5-DD40-B2E8-BD82F58AABC8}"/>
              </a:ext>
            </a:extLst>
          </p:cNvPr>
          <p:cNvSpPr/>
          <p:nvPr/>
        </p:nvSpPr>
        <p:spPr>
          <a:xfrm>
            <a:off x="6464025" y="5214355"/>
            <a:ext cx="3242849" cy="1000274"/>
          </a:xfrm>
          <a:prstGeom prst="rect">
            <a:avLst/>
          </a:prstGeom>
        </p:spPr>
        <p:txBody>
          <a:bodyPr wrap="square">
            <a:spAutoFit/>
          </a:bodyPr>
          <a:lstStyle/>
          <a:p>
            <a:pPr>
              <a:lnSpc>
                <a:spcPts val="2120"/>
              </a:lnSpc>
            </a:pPr>
            <a:r>
              <a:rPr lang="de-DE" b="1" dirty="0">
                <a:solidFill>
                  <a:srgbClr val="00B0F0"/>
                </a:solidFill>
                <a:latin typeface="Corbel" panose="020B0503020204020204" pitchFamily="34" charset="0"/>
              </a:rPr>
              <a:t>Module 3: </a:t>
            </a:r>
            <a:r>
              <a:rPr lang="de-DE" b="1" dirty="0" err="1">
                <a:solidFill>
                  <a:srgbClr val="00B0F0"/>
                </a:solidFill>
                <a:latin typeface="Corbel" panose="020B0503020204020204" pitchFamily="34" charset="0"/>
              </a:rPr>
              <a:t>Leading</a:t>
            </a:r>
            <a:r>
              <a:rPr lang="de-DE" b="1" dirty="0">
                <a:solidFill>
                  <a:srgbClr val="00B0F0"/>
                </a:solidFill>
                <a:latin typeface="Corbel" panose="020B0503020204020204" pitchFamily="34" charset="0"/>
              </a:rPr>
              <a:t> </a:t>
            </a:r>
            <a:r>
              <a:rPr lang="de-DE" b="1" dirty="0" err="1">
                <a:solidFill>
                  <a:srgbClr val="00B0F0"/>
                </a:solidFill>
                <a:latin typeface="Corbel" panose="020B0503020204020204" pitchFamily="34" charset="0"/>
              </a:rPr>
              <a:t>the</a:t>
            </a:r>
            <a:r>
              <a:rPr lang="de-DE" b="1" dirty="0">
                <a:solidFill>
                  <a:srgbClr val="00B0F0"/>
                </a:solidFill>
                <a:latin typeface="Corbel" panose="020B0503020204020204" pitchFamily="34" charset="0"/>
              </a:rPr>
              <a:t> </a:t>
            </a:r>
            <a:r>
              <a:rPr lang="de-DE" b="1" dirty="0" err="1">
                <a:solidFill>
                  <a:srgbClr val="00B0F0"/>
                </a:solidFill>
                <a:latin typeface="Corbel" panose="020B0503020204020204" pitchFamily="34" charset="0"/>
              </a:rPr>
              <a:t>business</a:t>
            </a:r>
            <a:endParaRPr lang="de-DE" dirty="0">
              <a:solidFill>
                <a:schemeClr val="bg1"/>
              </a:solidFill>
              <a:latin typeface="Corbel" panose="020B0503020204020204" pitchFamily="34" charset="0"/>
            </a:endParaRPr>
          </a:p>
          <a:p>
            <a:pPr marL="668338" indent="-655638"/>
            <a:r>
              <a:rPr lang="de-DE" sz="1200" dirty="0">
                <a:solidFill>
                  <a:schemeClr val="bg1"/>
                </a:solidFill>
                <a:latin typeface="Corbel" panose="020B0503020204020204" pitchFamily="34" charset="0"/>
              </a:rPr>
              <a:t>Duration: 		1-2 </a:t>
            </a:r>
            <a:r>
              <a:rPr lang="de-DE" sz="1200" dirty="0" err="1">
                <a:solidFill>
                  <a:schemeClr val="bg1"/>
                </a:solidFill>
                <a:latin typeface="Corbel" panose="020B0503020204020204" pitchFamily="34" charset="0"/>
              </a:rPr>
              <a:t>days</a:t>
            </a:r>
            <a:endParaRPr lang="de-DE" sz="1200" dirty="0">
              <a:solidFill>
                <a:schemeClr val="bg1"/>
              </a:solidFill>
              <a:latin typeface="Corbel" panose="020B0503020204020204" pitchFamily="34" charset="0"/>
            </a:endParaRPr>
          </a:p>
          <a:p>
            <a:pPr marL="668338" indent="-655638"/>
            <a:r>
              <a:rPr lang="de-DE" sz="1200" dirty="0">
                <a:solidFill>
                  <a:schemeClr val="bg1"/>
                </a:solidFill>
                <a:latin typeface="Corbel" panose="020B0503020204020204" pitchFamily="34" charset="0"/>
              </a:rPr>
              <a:t>Setting: 		</a:t>
            </a:r>
            <a:r>
              <a:rPr lang="de-DE" sz="1200" dirty="0" err="1">
                <a:solidFill>
                  <a:schemeClr val="bg1"/>
                </a:solidFill>
                <a:latin typeface="Corbel" panose="020B0503020204020204" pitchFamily="34" charset="0"/>
              </a:rPr>
              <a:t>onsite</a:t>
            </a:r>
            <a:r>
              <a:rPr lang="de-DE" sz="1200" dirty="0">
                <a:solidFill>
                  <a:schemeClr val="bg1"/>
                </a:solidFill>
                <a:latin typeface="Corbel" panose="020B0503020204020204" pitchFamily="34" charset="0"/>
              </a:rPr>
              <a:t> / online</a:t>
            </a:r>
            <a:endParaRPr lang="de-DE" dirty="0">
              <a:solidFill>
                <a:schemeClr val="bg1"/>
              </a:solidFill>
              <a:latin typeface="Corbel" panose="020B0503020204020204" pitchFamily="34" charset="0"/>
            </a:endParaRPr>
          </a:p>
        </p:txBody>
      </p:sp>
      <p:sp>
        <p:nvSpPr>
          <p:cNvPr id="50" name="Rechteck 49">
            <a:extLst>
              <a:ext uri="{FF2B5EF4-FFF2-40B4-BE49-F238E27FC236}">
                <a16:creationId xmlns:a16="http://schemas.microsoft.com/office/drawing/2014/main" id="{147C6D82-51B8-6D47-ACFE-0D205E94860F}"/>
              </a:ext>
            </a:extLst>
          </p:cNvPr>
          <p:cNvSpPr/>
          <p:nvPr/>
        </p:nvSpPr>
        <p:spPr>
          <a:xfrm>
            <a:off x="8334173" y="4027755"/>
            <a:ext cx="1372701" cy="815608"/>
          </a:xfrm>
          <a:prstGeom prst="rect">
            <a:avLst/>
          </a:prstGeom>
        </p:spPr>
        <p:txBody>
          <a:bodyPr wrap="square">
            <a:spAutoFit/>
          </a:bodyPr>
          <a:lstStyle/>
          <a:p>
            <a:pPr algn="ctr">
              <a:lnSpc>
                <a:spcPts val="2120"/>
              </a:lnSpc>
            </a:pPr>
            <a:r>
              <a:rPr lang="de-DE" b="1" dirty="0">
                <a:solidFill>
                  <a:srgbClr val="00B0F0"/>
                </a:solidFill>
                <a:latin typeface="Corbel" panose="020B0503020204020204" pitchFamily="34" charset="0"/>
              </a:rPr>
              <a:t>Evaluation </a:t>
            </a:r>
            <a:r>
              <a:rPr lang="de-DE" b="1" dirty="0" err="1">
                <a:solidFill>
                  <a:srgbClr val="00B0F0"/>
                </a:solidFill>
                <a:latin typeface="Corbel" panose="020B0503020204020204" pitchFamily="34" charset="0"/>
              </a:rPr>
              <a:t>of</a:t>
            </a:r>
            <a:r>
              <a:rPr lang="de-DE" b="1" dirty="0">
                <a:solidFill>
                  <a:srgbClr val="00B0F0"/>
                </a:solidFill>
                <a:latin typeface="Corbel" panose="020B0503020204020204" pitchFamily="34" charset="0"/>
              </a:rPr>
              <a:t> Transfer</a:t>
            </a:r>
          </a:p>
          <a:p>
            <a:pPr marL="668338" indent="-655638"/>
            <a:endParaRPr lang="de-DE" sz="1200" dirty="0">
              <a:solidFill>
                <a:schemeClr val="bg1"/>
              </a:solidFill>
              <a:latin typeface="Corbel" panose="020B0503020204020204" pitchFamily="34" charset="0"/>
            </a:endParaRPr>
          </a:p>
        </p:txBody>
      </p:sp>
    </p:spTree>
    <p:extLst>
      <p:ext uri="{BB962C8B-B14F-4D97-AF65-F5344CB8AC3E}">
        <p14:creationId xmlns:p14="http://schemas.microsoft.com/office/powerpoint/2010/main" val="1905319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11</a:t>
            </a:fld>
            <a:endParaRPr lang="en-AU"/>
          </a:p>
        </p:txBody>
      </p:sp>
      <p:sp>
        <p:nvSpPr>
          <p:cNvPr id="7" name="Rechteck 6">
            <a:extLst>
              <a:ext uri="{FF2B5EF4-FFF2-40B4-BE49-F238E27FC236}">
                <a16:creationId xmlns:a16="http://schemas.microsoft.com/office/drawing/2014/main" id="{A3FF9F94-9522-3342-8E82-0CC485C35E2B}"/>
              </a:ext>
            </a:extLst>
          </p:cNvPr>
          <p:cNvSpPr/>
          <p:nvPr/>
        </p:nvSpPr>
        <p:spPr>
          <a:xfrm>
            <a:off x="259113" y="263215"/>
            <a:ext cx="10935943" cy="584775"/>
          </a:xfrm>
          <a:prstGeom prst="rect">
            <a:avLst/>
          </a:prstGeom>
        </p:spPr>
        <p:txBody>
          <a:bodyPr wrap="square">
            <a:spAutoFit/>
          </a:bodyPr>
          <a:lstStyle/>
          <a:p>
            <a:pPr fontAlgn="base"/>
            <a:r>
              <a:rPr lang="de-DE" sz="3200" b="1" dirty="0">
                <a:solidFill>
                  <a:schemeClr val="bg1"/>
                </a:solidFill>
                <a:latin typeface="Corbel" panose="020B0503020204020204" pitchFamily="34" charset="0"/>
              </a:rPr>
              <a:t>August 2022 – die Entscheidungskriterien</a:t>
            </a:r>
          </a:p>
        </p:txBody>
      </p:sp>
      <p:sp>
        <p:nvSpPr>
          <p:cNvPr id="12" name="Wolke 11">
            <a:extLst>
              <a:ext uri="{FF2B5EF4-FFF2-40B4-BE49-F238E27FC236}">
                <a16:creationId xmlns:a16="http://schemas.microsoft.com/office/drawing/2014/main" id="{AD9F8CE7-B8C2-A320-7F6F-F627DA5127E4}"/>
              </a:ext>
            </a:extLst>
          </p:cNvPr>
          <p:cNvSpPr/>
          <p:nvPr/>
        </p:nvSpPr>
        <p:spPr>
          <a:xfrm>
            <a:off x="1381087" y="2640659"/>
            <a:ext cx="3483144" cy="2529371"/>
          </a:xfrm>
          <a:prstGeom prst="cloud">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bg1"/>
                </a:solidFill>
                <a:latin typeface="Corbel" panose="020B0503020204020204" pitchFamily="34" charset="0"/>
                <a:cs typeface="Times New Roman" panose="02020603050405020304" pitchFamily="18" charset="0"/>
              </a:rPr>
              <a:t>Viel zu teuer!</a:t>
            </a:r>
          </a:p>
        </p:txBody>
      </p:sp>
      <p:grpSp>
        <p:nvGrpSpPr>
          <p:cNvPr id="2" name="Gruppieren 1">
            <a:extLst>
              <a:ext uri="{FF2B5EF4-FFF2-40B4-BE49-F238E27FC236}">
                <a16:creationId xmlns:a16="http://schemas.microsoft.com/office/drawing/2014/main" id="{E6A0807E-EAFA-48B9-9317-79B3742D32D5}"/>
              </a:ext>
            </a:extLst>
          </p:cNvPr>
          <p:cNvGrpSpPr/>
          <p:nvPr/>
        </p:nvGrpSpPr>
        <p:grpSpPr>
          <a:xfrm rot="8425510">
            <a:off x="4857408" y="2473307"/>
            <a:ext cx="1008602" cy="686211"/>
            <a:chOff x="5853275" y="4184615"/>
            <a:chExt cx="1008602" cy="686211"/>
          </a:xfrm>
        </p:grpSpPr>
        <p:sp>
          <p:nvSpPr>
            <p:cNvPr id="18" name="Ellipse 17">
              <a:extLst>
                <a:ext uri="{FF2B5EF4-FFF2-40B4-BE49-F238E27FC236}">
                  <a16:creationId xmlns:a16="http://schemas.microsoft.com/office/drawing/2014/main" id="{4CA7BA33-399C-BD2C-BCAA-BF565F053253}"/>
                </a:ext>
              </a:extLst>
            </p:cNvPr>
            <p:cNvSpPr/>
            <p:nvPr/>
          </p:nvSpPr>
          <p:spPr>
            <a:xfrm>
              <a:off x="6408017" y="4374915"/>
              <a:ext cx="453860" cy="495911"/>
            </a:xfrm>
            <a:prstGeom prst="ellipse">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Ellipse 20">
              <a:extLst>
                <a:ext uri="{FF2B5EF4-FFF2-40B4-BE49-F238E27FC236}">
                  <a16:creationId xmlns:a16="http://schemas.microsoft.com/office/drawing/2014/main" id="{10FDB009-8D6C-0741-384F-2243D93517B6}"/>
                </a:ext>
              </a:extLst>
            </p:cNvPr>
            <p:cNvSpPr/>
            <p:nvPr/>
          </p:nvSpPr>
          <p:spPr>
            <a:xfrm>
              <a:off x="6119151" y="4305300"/>
              <a:ext cx="278630" cy="317570"/>
            </a:xfrm>
            <a:prstGeom prst="ellipse">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Ellipse 21">
              <a:extLst>
                <a:ext uri="{FF2B5EF4-FFF2-40B4-BE49-F238E27FC236}">
                  <a16:creationId xmlns:a16="http://schemas.microsoft.com/office/drawing/2014/main" id="{3DFC07F6-E092-927F-13F6-5B10700255E3}"/>
                </a:ext>
              </a:extLst>
            </p:cNvPr>
            <p:cNvSpPr/>
            <p:nvPr/>
          </p:nvSpPr>
          <p:spPr>
            <a:xfrm>
              <a:off x="5853275" y="4184615"/>
              <a:ext cx="188029" cy="228400"/>
            </a:xfrm>
            <a:prstGeom prst="ellipse">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3" name="Gruppieren 12">
            <a:extLst>
              <a:ext uri="{FF2B5EF4-FFF2-40B4-BE49-F238E27FC236}">
                <a16:creationId xmlns:a16="http://schemas.microsoft.com/office/drawing/2014/main" id="{20FDD316-5E8C-49B1-88D0-4DCE3B1E911F}"/>
              </a:ext>
            </a:extLst>
          </p:cNvPr>
          <p:cNvGrpSpPr/>
          <p:nvPr/>
        </p:nvGrpSpPr>
        <p:grpSpPr>
          <a:xfrm>
            <a:off x="6096000" y="1140373"/>
            <a:ext cx="3158669" cy="4112776"/>
            <a:chOff x="400783" y="1229768"/>
            <a:chExt cx="3158669" cy="4112776"/>
          </a:xfrm>
        </p:grpSpPr>
        <p:pic>
          <p:nvPicPr>
            <p:cNvPr id="14" name="Grafik 13" descr="Ein Bild, das Menschliches Gesicht, Person, Kleidung, Kopfbedeckung enthält.&#10;&#10;Automatisch generierte Beschreibung">
              <a:extLst>
                <a:ext uri="{FF2B5EF4-FFF2-40B4-BE49-F238E27FC236}">
                  <a16:creationId xmlns:a16="http://schemas.microsoft.com/office/drawing/2014/main" id="{E2DC6EA7-7969-4352-96EE-3C1DE14BAB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783" y="1229768"/>
              <a:ext cx="3158669" cy="3158669"/>
            </a:xfrm>
            <a:prstGeom prst="flowChartConnector">
              <a:avLst/>
            </a:prstGeom>
          </p:spPr>
        </p:pic>
        <p:sp>
          <p:nvSpPr>
            <p:cNvPr id="16" name="Rechteck 15">
              <a:extLst>
                <a:ext uri="{FF2B5EF4-FFF2-40B4-BE49-F238E27FC236}">
                  <a16:creationId xmlns:a16="http://schemas.microsoft.com/office/drawing/2014/main" id="{4784965B-E12C-4944-BA0D-99C09F9D7F59}"/>
                </a:ext>
              </a:extLst>
            </p:cNvPr>
            <p:cNvSpPr/>
            <p:nvPr/>
          </p:nvSpPr>
          <p:spPr>
            <a:xfrm>
              <a:off x="520861" y="4388437"/>
              <a:ext cx="2983409" cy="954107"/>
            </a:xfrm>
            <a:prstGeom prst="rect">
              <a:avLst/>
            </a:prstGeom>
          </p:spPr>
          <p:txBody>
            <a:bodyPr wrap="square">
              <a:spAutoFit/>
            </a:bodyPr>
            <a:lstStyle/>
            <a:p>
              <a:r>
                <a:rPr lang="de-DE" sz="2000" b="1" dirty="0" err="1">
                  <a:solidFill>
                    <a:schemeClr val="bg1"/>
                  </a:solidFill>
                  <a:latin typeface="Corbel" panose="020B0503020204020204" pitchFamily="34" charset="0"/>
                  <a:ea typeface="Calibri" panose="020F0502020204030204" pitchFamily="34" charset="0"/>
                  <a:cs typeface="Times New Roman" panose="02020603050405020304" pitchFamily="18" charset="0"/>
                </a:rPr>
                <a:t>Jalood</a:t>
              </a:r>
              <a:r>
                <a:rPr lang="de-DE" sz="20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 Al </a:t>
              </a:r>
              <a:r>
                <a:rPr lang="de-DE" sz="2000" b="1" dirty="0" err="1">
                  <a:solidFill>
                    <a:schemeClr val="bg1"/>
                  </a:solidFill>
                  <a:latin typeface="Corbel" panose="020B0503020204020204" pitchFamily="34" charset="0"/>
                  <a:ea typeface="Calibri" panose="020F0502020204030204" pitchFamily="34" charset="0"/>
                  <a:cs typeface="Times New Roman" panose="02020603050405020304" pitchFamily="18" charset="0"/>
                </a:rPr>
                <a:t>Tawqi</a:t>
              </a:r>
              <a:r>
                <a:rPr lang="de-DE" sz="20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a:t>
              </a:r>
            </a:p>
            <a:p>
              <a:r>
                <a:rPr lang="de-DE" dirty="0">
                  <a:solidFill>
                    <a:schemeClr val="bg1"/>
                  </a:solidFill>
                  <a:latin typeface="Corbel" panose="020B0503020204020204" pitchFamily="34" charset="0"/>
                  <a:ea typeface="Calibri" panose="020F0502020204030204" pitchFamily="34" charset="0"/>
                  <a:cs typeface="Times New Roman" panose="02020603050405020304" pitchFamily="18" charset="0"/>
                </a:rPr>
                <a:t>Former Senior Manager HR </a:t>
              </a:r>
            </a:p>
            <a:p>
              <a:r>
                <a:rPr lang="de-DE" dirty="0">
                  <a:solidFill>
                    <a:schemeClr val="bg1"/>
                  </a:solidFill>
                  <a:latin typeface="Corbel" panose="020B0503020204020204" pitchFamily="34" charset="0"/>
                  <a:ea typeface="Calibri" panose="020F0502020204030204" pitchFamily="34" charset="0"/>
                  <a:cs typeface="Times New Roman" panose="02020603050405020304" pitchFamily="18" charset="0"/>
                </a:rPr>
                <a:t>&amp; Admin</a:t>
              </a:r>
              <a:endParaRPr lang="de-DE" dirty="0">
                <a:solidFill>
                  <a:schemeClr val="bg1"/>
                </a:solidFill>
                <a:latin typeface="Corbel" panose="020B0503020204020204" pitchFamily="34" charset="0"/>
                <a:cs typeface="Times New Roman" panose="02020603050405020304" pitchFamily="18" charset="0"/>
              </a:endParaRPr>
            </a:p>
          </p:txBody>
        </p:sp>
      </p:grpSp>
      <p:pic>
        <p:nvPicPr>
          <p:cNvPr id="4" name="Grafik 3">
            <a:extLst>
              <a:ext uri="{FF2B5EF4-FFF2-40B4-BE49-F238E27FC236}">
                <a16:creationId xmlns:a16="http://schemas.microsoft.com/office/drawing/2014/main" id="{66BE6FCA-27FE-8E51-4A7E-384373A9E1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5" name="Grafik 4">
            <a:extLst>
              <a:ext uri="{FF2B5EF4-FFF2-40B4-BE49-F238E27FC236}">
                <a16:creationId xmlns:a16="http://schemas.microsoft.com/office/drawing/2014/main" id="{38371D27-C291-C9D2-ED20-033F023B1DF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257118" y="101600"/>
            <a:ext cx="2023782" cy="1944826"/>
          </a:xfrm>
          <a:prstGeom prst="rect">
            <a:avLst/>
          </a:prstGeom>
        </p:spPr>
      </p:pic>
    </p:spTree>
    <p:extLst>
      <p:ext uri="{BB962C8B-B14F-4D97-AF65-F5344CB8AC3E}">
        <p14:creationId xmlns:p14="http://schemas.microsoft.com/office/powerpoint/2010/main" val="1014908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3" descr="Ein Bild, das Wurm enthält.&#10;&#10;Beschreibung automatisch generiert.">
            <a:extLst>
              <a:ext uri="{FF2B5EF4-FFF2-40B4-BE49-F238E27FC236}">
                <a16:creationId xmlns:a16="http://schemas.microsoft.com/office/drawing/2014/main" id="{6C8ACF0C-2F51-451F-9D4A-CB73FAFDA996}"/>
              </a:ext>
            </a:extLst>
          </p:cNvPr>
          <p:cNvPicPr>
            <a:picLocks noChangeAspect="1"/>
          </p:cNvPicPr>
          <p:nvPr/>
        </p:nvPicPr>
        <p:blipFill>
          <a:blip r:embed="rId3" cstate="print"/>
          <a:stretch>
            <a:fillRect/>
          </a:stretch>
        </p:blipFill>
        <p:spPr>
          <a:xfrm>
            <a:off x="1112906" y="2051045"/>
            <a:ext cx="10082150" cy="4036580"/>
          </a:xfrm>
          <a:prstGeom prst="rect">
            <a:avLst/>
          </a:prstGeom>
        </p:spPr>
      </p:pic>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12</a:t>
            </a:fld>
            <a:endParaRPr lang="en-AU"/>
          </a:p>
        </p:txBody>
      </p:sp>
      <p:sp>
        <p:nvSpPr>
          <p:cNvPr id="12" name="Rechteck 11">
            <a:extLst>
              <a:ext uri="{FF2B5EF4-FFF2-40B4-BE49-F238E27FC236}">
                <a16:creationId xmlns:a16="http://schemas.microsoft.com/office/drawing/2014/main" id="{ED8D013F-A5A9-49C4-8714-C61FBF89C204}"/>
              </a:ext>
            </a:extLst>
          </p:cNvPr>
          <p:cNvSpPr/>
          <p:nvPr/>
        </p:nvSpPr>
        <p:spPr>
          <a:xfrm>
            <a:off x="925096" y="981661"/>
            <a:ext cx="10034257" cy="400110"/>
          </a:xfrm>
          <a:prstGeom prst="rect">
            <a:avLst/>
          </a:prstGeom>
        </p:spPr>
        <p:txBody>
          <a:bodyPr wrap="square">
            <a:spAutoFit/>
          </a:bodyPr>
          <a:lstStyle/>
          <a:p>
            <a:r>
              <a:rPr lang="en-US" sz="2000" b="1" dirty="0">
                <a:solidFill>
                  <a:schemeClr val="bg1"/>
                </a:solidFill>
                <a:latin typeface="Corbel" panose="020B0503020204020204" pitchFamily="34" charset="0"/>
                <a:cs typeface="Times New Roman" panose="02020603050405020304" pitchFamily="18" charset="0"/>
              </a:rPr>
              <a:t>Your program embedded in a holistic concept</a:t>
            </a:r>
          </a:p>
        </p:txBody>
      </p:sp>
      <p:pic>
        <p:nvPicPr>
          <p:cNvPr id="17" name="Grafik 16">
            <a:extLst>
              <a:ext uri="{FF2B5EF4-FFF2-40B4-BE49-F238E27FC236}">
                <a16:creationId xmlns:a16="http://schemas.microsoft.com/office/drawing/2014/main" id="{1F5B2F12-C08B-44C4-BC0C-2329BE25D8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21263"/>
            <a:ext cx="9182100" cy="133436"/>
          </a:xfrm>
          <a:prstGeom prst="rect">
            <a:avLst/>
          </a:prstGeom>
        </p:spPr>
      </p:pic>
      <p:sp>
        <p:nvSpPr>
          <p:cNvPr id="24" name="Rechteck 23">
            <a:extLst>
              <a:ext uri="{FF2B5EF4-FFF2-40B4-BE49-F238E27FC236}">
                <a16:creationId xmlns:a16="http://schemas.microsoft.com/office/drawing/2014/main" id="{3CD60293-585B-1943-AAB3-A286F64D866C}"/>
              </a:ext>
            </a:extLst>
          </p:cNvPr>
          <p:cNvSpPr/>
          <p:nvPr/>
        </p:nvSpPr>
        <p:spPr>
          <a:xfrm>
            <a:off x="667297" y="5180550"/>
            <a:ext cx="1661581" cy="915635"/>
          </a:xfrm>
          <a:prstGeom prst="rect">
            <a:avLst/>
          </a:prstGeom>
        </p:spPr>
        <p:txBody>
          <a:bodyPr wrap="square">
            <a:spAutoFit/>
          </a:bodyPr>
          <a:lstStyle/>
          <a:p>
            <a:pPr algn="ctr">
              <a:lnSpc>
                <a:spcPts val="2120"/>
              </a:lnSpc>
            </a:pPr>
            <a:r>
              <a:rPr lang="en-AU" b="1" dirty="0">
                <a:solidFill>
                  <a:schemeClr val="bg1"/>
                </a:solidFill>
                <a:latin typeface="Corbel" panose="020B0503020204020204" pitchFamily="34" charset="0"/>
              </a:rPr>
              <a:t>Co-Creation</a:t>
            </a:r>
          </a:p>
          <a:p>
            <a:pPr algn="ctr"/>
            <a:r>
              <a:rPr lang="de-DE" sz="1200" dirty="0">
                <a:solidFill>
                  <a:schemeClr val="bg1"/>
                </a:solidFill>
                <a:latin typeface="Corbel" panose="020B0503020204020204" pitchFamily="34" charset="0"/>
              </a:rPr>
              <a:t>Joint Fine-tuning </a:t>
            </a:r>
            <a:r>
              <a:rPr lang="de-DE" sz="1200" dirty="0" err="1">
                <a:solidFill>
                  <a:schemeClr val="bg1"/>
                </a:solidFill>
                <a:latin typeface="Corbel" panose="020B0503020204020204" pitchFamily="34" charset="0"/>
              </a:rPr>
              <a:t>of</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your</a:t>
            </a:r>
            <a:r>
              <a:rPr lang="de-DE" sz="1200" dirty="0">
                <a:solidFill>
                  <a:schemeClr val="bg1"/>
                </a:solidFill>
                <a:latin typeface="Corbel" panose="020B0503020204020204" pitchFamily="34" charset="0"/>
              </a:rPr>
              <a:t> initiative</a:t>
            </a:r>
            <a:endParaRPr lang="en-US" sz="1200" dirty="0">
              <a:solidFill>
                <a:schemeClr val="tx1">
                  <a:lumMod val="50000"/>
                  <a:lumOff val="50000"/>
                </a:schemeClr>
              </a:solidFill>
              <a:latin typeface="Corbel" panose="020B0503020204020204" pitchFamily="34" charset="0"/>
            </a:endParaRPr>
          </a:p>
          <a:p>
            <a:pPr algn="ctr"/>
            <a:endParaRPr lang="en-AU" sz="1200" b="1" dirty="0">
              <a:solidFill>
                <a:schemeClr val="bg1"/>
              </a:solidFill>
              <a:latin typeface="Corbel" panose="020B0503020204020204" pitchFamily="34" charset="0"/>
            </a:endParaRPr>
          </a:p>
        </p:txBody>
      </p:sp>
      <p:sp>
        <p:nvSpPr>
          <p:cNvPr id="25" name="Rechteck 24">
            <a:extLst>
              <a:ext uri="{FF2B5EF4-FFF2-40B4-BE49-F238E27FC236}">
                <a16:creationId xmlns:a16="http://schemas.microsoft.com/office/drawing/2014/main" id="{147C6D82-51B8-6D47-ACFE-0D205E94860F}"/>
              </a:ext>
            </a:extLst>
          </p:cNvPr>
          <p:cNvSpPr/>
          <p:nvPr/>
        </p:nvSpPr>
        <p:spPr>
          <a:xfrm>
            <a:off x="690189" y="2826326"/>
            <a:ext cx="2595282" cy="1469633"/>
          </a:xfrm>
          <a:prstGeom prst="rect">
            <a:avLst/>
          </a:prstGeom>
        </p:spPr>
        <p:txBody>
          <a:bodyPr wrap="square">
            <a:spAutoFit/>
          </a:bodyPr>
          <a:lstStyle/>
          <a:p>
            <a:pPr>
              <a:lnSpc>
                <a:spcPts val="2120"/>
              </a:lnSpc>
            </a:pPr>
            <a:r>
              <a:rPr lang="de-DE" b="1" dirty="0">
                <a:solidFill>
                  <a:srgbClr val="00B0F0"/>
                </a:solidFill>
                <a:latin typeface="Corbel" panose="020B0503020204020204" pitchFamily="34" charset="0"/>
              </a:rPr>
              <a:t>Module 1: </a:t>
            </a:r>
            <a:r>
              <a:rPr lang="de-DE" b="1" dirty="0" err="1">
                <a:solidFill>
                  <a:srgbClr val="00B0F0"/>
                </a:solidFill>
                <a:latin typeface="Corbel" panose="020B0503020204020204" pitchFamily="34" charset="0"/>
              </a:rPr>
              <a:t>Leading</a:t>
            </a:r>
            <a:r>
              <a:rPr lang="de-DE" b="1" dirty="0">
                <a:solidFill>
                  <a:srgbClr val="00B0F0"/>
                </a:solidFill>
                <a:latin typeface="Corbel" panose="020B0503020204020204" pitchFamily="34" charset="0"/>
              </a:rPr>
              <a:t> </a:t>
            </a:r>
            <a:r>
              <a:rPr lang="de-DE" b="1" dirty="0" err="1">
                <a:solidFill>
                  <a:srgbClr val="00B0F0"/>
                </a:solidFill>
                <a:latin typeface="Corbel" panose="020B0503020204020204" pitchFamily="34" charset="0"/>
              </a:rPr>
              <a:t>Self</a:t>
            </a:r>
            <a:endParaRPr lang="de-DE" b="1" dirty="0">
              <a:solidFill>
                <a:srgbClr val="00B0F0"/>
              </a:solidFill>
              <a:latin typeface="Corbel" panose="020B0503020204020204" pitchFamily="34" charset="0"/>
            </a:endParaRPr>
          </a:p>
          <a:p>
            <a:pPr marL="668338" indent="-655638"/>
            <a:r>
              <a:rPr lang="de-DE" sz="1200" dirty="0">
                <a:solidFill>
                  <a:schemeClr val="bg1"/>
                </a:solidFill>
                <a:latin typeface="Corbel" panose="020B0503020204020204" pitchFamily="34" charset="0"/>
              </a:rPr>
              <a:t>2 </a:t>
            </a:r>
            <a:r>
              <a:rPr lang="de-DE" sz="1200" dirty="0" err="1">
                <a:solidFill>
                  <a:schemeClr val="bg1"/>
                </a:solidFill>
                <a:latin typeface="Corbel" panose="020B0503020204020204" pitchFamily="34" charset="0"/>
              </a:rPr>
              <a:t>Elearnings</a:t>
            </a:r>
            <a:r>
              <a:rPr lang="de-DE" sz="1200" dirty="0">
                <a:solidFill>
                  <a:schemeClr val="bg1"/>
                </a:solidFill>
                <a:latin typeface="Corbel" panose="020B0503020204020204" pitchFamily="34" charset="0"/>
              </a:rPr>
              <a:t> e.g.</a:t>
            </a:r>
          </a:p>
          <a:p>
            <a:pPr marL="180975" indent="-168275">
              <a:buFont typeface="Arial" panose="020B0604020202020204" pitchFamily="34" charset="0"/>
              <a:buChar char="•"/>
            </a:pPr>
            <a:r>
              <a:rPr lang="de-DE" sz="1200" dirty="0" err="1">
                <a:solidFill>
                  <a:schemeClr val="bg1"/>
                </a:solidFill>
                <a:latin typeface="Corbel" panose="020B0503020204020204" pitchFamily="34" charset="0"/>
              </a:rPr>
              <a:t>Resilience</a:t>
            </a:r>
            <a:endParaRPr lang="de-DE" sz="1200" dirty="0">
              <a:solidFill>
                <a:schemeClr val="bg1"/>
              </a:solidFill>
              <a:latin typeface="Corbel" panose="020B0503020204020204" pitchFamily="34" charset="0"/>
            </a:endParaRPr>
          </a:p>
          <a:p>
            <a:pPr marL="180975" indent="-168275">
              <a:buFont typeface="Arial" panose="020B0604020202020204" pitchFamily="34" charset="0"/>
              <a:buChar char="•"/>
            </a:pPr>
            <a:r>
              <a:rPr lang="de-DE" sz="1200" dirty="0" err="1">
                <a:solidFill>
                  <a:schemeClr val="bg1"/>
                </a:solidFill>
                <a:latin typeface="Corbel" panose="020B0503020204020204" pitchFamily="34" charset="0"/>
              </a:rPr>
              <a:t>Selfmotivation</a:t>
            </a:r>
            <a:endParaRPr lang="de-DE" sz="1200" dirty="0">
              <a:solidFill>
                <a:schemeClr val="bg1"/>
              </a:solidFill>
              <a:latin typeface="Corbel" panose="020B0503020204020204" pitchFamily="34" charset="0"/>
            </a:endParaRPr>
          </a:p>
          <a:p>
            <a:pPr marL="180975" indent="-168275">
              <a:buFont typeface="Arial" panose="020B0604020202020204" pitchFamily="34" charset="0"/>
              <a:buChar char="•"/>
            </a:pPr>
            <a:r>
              <a:rPr lang="de-DE" sz="1200" dirty="0">
                <a:solidFill>
                  <a:schemeClr val="bg1"/>
                </a:solidFill>
                <a:latin typeface="Corbel" panose="020B0503020204020204" pitchFamily="34" charset="0"/>
              </a:rPr>
              <a:t>Time </a:t>
            </a:r>
            <a:r>
              <a:rPr lang="de-DE" sz="1200" dirty="0" err="1">
                <a:solidFill>
                  <a:schemeClr val="bg1"/>
                </a:solidFill>
                <a:latin typeface="Corbel" panose="020B0503020204020204" pitchFamily="34" charset="0"/>
              </a:rPr>
              <a:t>management</a:t>
            </a:r>
            <a:endParaRPr lang="de-DE" sz="1200" dirty="0">
              <a:solidFill>
                <a:schemeClr val="bg1"/>
              </a:solidFill>
              <a:latin typeface="Corbel" panose="020B0503020204020204" pitchFamily="34" charset="0"/>
            </a:endParaRPr>
          </a:p>
          <a:p>
            <a:pPr marL="180975" indent="-168275">
              <a:buFont typeface="Arial" panose="020B0604020202020204" pitchFamily="34" charset="0"/>
              <a:buChar char="•"/>
            </a:pPr>
            <a:r>
              <a:rPr lang="de-DE" sz="1200" dirty="0" err="1">
                <a:solidFill>
                  <a:schemeClr val="bg1"/>
                </a:solidFill>
                <a:latin typeface="Corbel" panose="020B0503020204020204" pitchFamily="34" charset="0"/>
              </a:rPr>
              <a:t>Unconscious</a:t>
            </a:r>
            <a:r>
              <a:rPr lang="de-DE" sz="1200" dirty="0">
                <a:solidFill>
                  <a:schemeClr val="bg1"/>
                </a:solidFill>
                <a:latin typeface="Corbel" panose="020B0503020204020204" pitchFamily="34" charset="0"/>
              </a:rPr>
              <a:t> Bias</a:t>
            </a:r>
          </a:p>
          <a:p>
            <a:pPr marL="180975" indent="-168275">
              <a:buFont typeface="Arial" panose="020B0604020202020204" pitchFamily="34" charset="0"/>
              <a:buChar char="•"/>
            </a:pPr>
            <a:r>
              <a:rPr lang="de-DE" sz="1200" dirty="0">
                <a:solidFill>
                  <a:schemeClr val="bg1"/>
                </a:solidFill>
                <a:latin typeface="Corbel" panose="020B0503020204020204" pitchFamily="34" charset="0"/>
              </a:rPr>
              <a:t>Innovative </a:t>
            </a:r>
            <a:r>
              <a:rPr lang="de-DE" sz="1200" dirty="0" err="1">
                <a:solidFill>
                  <a:schemeClr val="bg1"/>
                </a:solidFill>
                <a:latin typeface="Corbel" panose="020B0503020204020204" pitchFamily="34" charset="0"/>
              </a:rPr>
              <a:t>Mindset</a:t>
            </a:r>
            <a:endParaRPr lang="de-DE" sz="1200" dirty="0">
              <a:solidFill>
                <a:schemeClr val="bg1"/>
              </a:solidFill>
              <a:latin typeface="Corbel" panose="020B0503020204020204" pitchFamily="34" charset="0"/>
            </a:endParaRPr>
          </a:p>
        </p:txBody>
      </p:sp>
      <p:sp>
        <p:nvSpPr>
          <p:cNvPr id="30" name="Rechteck 29">
            <a:extLst>
              <a:ext uri="{FF2B5EF4-FFF2-40B4-BE49-F238E27FC236}">
                <a16:creationId xmlns:a16="http://schemas.microsoft.com/office/drawing/2014/main" id="{F7B360BE-84E5-DD40-B2E8-BD82F58AABC8}"/>
              </a:ext>
            </a:extLst>
          </p:cNvPr>
          <p:cNvSpPr/>
          <p:nvPr/>
        </p:nvSpPr>
        <p:spPr>
          <a:xfrm>
            <a:off x="5649538" y="2345306"/>
            <a:ext cx="3697198" cy="2023631"/>
          </a:xfrm>
          <a:prstGeom prst="rect">
            <a:avLst/>
          </a:prstGeom>
          <a:noFill/>
        </p:spPr>
        <p:txBody>
          <a:bodyPr wrap="square">
            <a:spAutoFit/>
          </a:bodyPr>
          <a:lstStyle/>
          <a:p>
            <a:pPr>
              <a:lnSpc>
                <a:spcPts val="2120"/>
              </a:lnSpc>
            </a:pPr>
            <a:r>
              <a:rPr lang="de-DE" b="1" dirty="0">
                <a:solidFill>
                  <a:srgbClr val="00B0F0"/>
                </a:solidFill>
                <a:latin typeface="Corbel" panose="020B0503020204020204" pitchFamily="34" charset="0"/>
              </a:rPr>
              <a:t>Module 2: </a:t>
            </a:r>
            <a:r>
              <a:rPr lang="de-DE" b="1" dirty="0" err="1">
                <a:solidFill>
                  <a:srgbClr val="00B0F0"/>
                </a:solidFill>
                <a:latin typeface="Corbel" panose="020B0503020204020204" pitchFamily="34" charset="0"/>
              </a:rPr>
              <a:t>Basical</a:t>
            </a:r>
            <a:r>
              <a:rPr lang="de-DE" b="1" dirty="0">
                <a:solidFill>
                  <a:srgbClr val="00B0F0"/>
                </a:solidFill>
                <a:latin typeface="Corbel" panose="020B0503020204020204" pitchFamily="34" charset="0"/>
              </a:rPr>
              <a:t> Leadership </a:t>
            </a:r>
            <a:r>
              <a:rPr lang="de-DE" b="1" dirty="0" err="1">
                <a:solidFill>
                  <a:srgbClr val="00B0F0"/>
                </a:solidFill>
                <a:latin typeface="Corbel" panose="020B0503020204020204" pitchFamily="34" charset="0"/>
              </a:rPr>
              <a:t>skills</a:t>
            </a:r>
            <a:endParaRPr lang="de-DE" dirty="0">
              <a:solidFill>
                <a:schemeClr val="bg1"/>
              </a:solidFill>
              <a:latin typeface="Corbel" panose="020B0503020204020204" pitchFamily="34" charset="0"/>
            </a:endParaRPr>
          </a:p>
          <a:p>
            <a:pPr marL="668338" indent="-655638"/>
            <a:r>
              <a:rPr lang="de-DE" sz="1200" dirty="0">
                <a:solidFill>
                  <a:schemeClr val="bg1"/>
                </a:solidFill>
                <a:latin typeface="Corbel" panose="020B0503020204020204" pitchFamily="34" charset="0"/>
              </a:rPr>
              <a:t>2 </a:t>
            </a:r>
            <a:r>
              <a:rPr lang="de-DE" sz="1200" dirty="0" err="1">
                <a:solidFill>
                  <a:schemeClr val="bg1"/>
                </a:solidFill>
                <a:latin typeface="Corbel" panose="020B0503020204020204" pitchFamily="34" charset="0"/>
              </a:rPr>
              <a:t>Elearnings</a:t>
            </a:r>
            <a:r>
              <a:rPr lang="de-DE" sz="1200" dirty="0">
                <a:solidFill>
                  <a:schemeClr val="bg1"/>
                </a:solidFill>
                <a:latin typeface="Corbel" panose="020B0503020204020204" pitchFamily="34" charset="0"/>
              </a:rPr>
              <a:t> e.g.</a:t>
            </a:r>
          </a:p>
          <a:p>
            <a:pPr marL="180975" indent="-168275">
              <a:buFont typeface="Arial" panose="020B0604020202020204" pitchFamily="34" charset="0"/>
              <a:buChar char="•"/>
            </a:pPr>
            <a:r>
              <a:rPr lang="de-DE" sz="1200" dirty="0">
                <a:solidFill>
                  <a:schemeClr val="bg1"/>
                </a:solidFill>
                <a:latin typeface="Corbel" panose="020B0503020204020204" pitchFamily="34" charset="0"/>
              </a:rPr>
              <a:t>New in </a:t>
            </a:r>
            <a:r>
              <a:rPr lang="de-DE" sz="1200" dirty="0" err="1">
                <a:solidFill>
                  <a:schemeClr val="bg1"/>
                </a:solidFill>
                <a:latin typeface="Corbel" panose="020B0503020204020204" pitchFamily="34" charset="0"/>
              </a:rPr>
              <a:t>the</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leadership</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position</a:t>
            </a:r>
            <a:endParaRPr lang="de-DE" sz="1200" dirty="0">
              <a:solidFill>
                <a:schemeClr val="bg1"/>
              </a:solidFill>
              <a:latin typeface="Corbel" panose="020B0503020204020204" pitchFamily="34" charset="0"/>
            </a:endParaRPr>
          </a:p>
          <a:p>
            <a:pPr marL="180975" indent="-168275">
              <a:buFont typeface="Arial" panose="020B0604020202020204" pitchFamily="34" charset="0"/>
              <a:buChar char="•"/>
            </a:pPr>
            <a:r>
              <a:rPr lang="de-DE" sz="1200" dirty="0">
                <a:solidFill>
                  <a:schemeClr val="bg1"/>
                </a:solidFill>
                <a:latin typeface="Corbel" panose="020B0503020204020204" pitchFamily="34" charset="0"/>
              </a:rPr>
              <a:t>Delegation</a:t>
            </a:r>
          </a:p>
          <a:p>
            <a:pPr marL="180975" indent="-168275">
              <a:buFont typeface="Arial" panose="020B0604020202020204" pitchFamily="34" charset="0"/>
              <a:buChar char="•"/>
            </a:pPr>
            <a:r>
              <a:rPr lang="de-DE" sz="1200" dirty="0" err="1">
                <a:solidFill>
                  <a:schemeClr val="bg1"/>
                </a:solidFill>
                <a:latin typeface="Corbel" panose="020B0503020204020204" pitchFamily="34" charset="0"/>
              </a:rPr>
              <a:t>Taking</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good</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decisions</a:t>
            </a:r>
            <a:endParaRPr lang="de-DE" sz="1200" dirty="0">
              <a:solidFill>
                <a:schemeClr val="bg1"/>
              </a:solidFill>
              <a:latin typeface="Corbel" panose="020B0503020204020204" pitchFamily="34" charset="0"/>
            </a:endParaRPr>
          </a:p>
          <a:p>
            <a:pPr marL="180975" indent="-168275">
              <a:buFont typeface="Arial" panose="020B0604020202020204" pitchFamily="34" charset="0"/>
              <a:buChar char="•"/>
            </a:pPr>
            <a:r>
              <a:rPr lang="de-DE" sz="1200" dirty="0">
                <a:solidFill>
                  <a:schemeClr val="bg1"/>
                </a:solidFill>
                <a:latin typeface="Corbel" panose="020B0503020204020204" pitchFamily="34" charset="0"/>
              </a:rPr>
              <a:t>Communication</a:t>
            </a:r>
          </a:p>
          <a:p>
            <a:pPr marL="180975" indent="-168275">
              <a:buFont typeface="Arial" panose="020B0604020202020204" pitchFamily="34" charset="0"/>
              <a:buChar char="•"/>
            </a:pPr>
            <a:r>
              <a:rPr lang="de-DE" sz="1200" dirty="0" err="1">
                <a:solidFill>
                  <a:schemeClr val="bg1"/>
                </a:solidFill>
                <a:latin typeface="Corbel" panose="020B0503020204020204" pitchFamily="34" charset="0"/>
              </a:rPr>
              <a:t>Giving</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feedback</a:t>
            </a:r>
            <a:endParaRPr lang="de-DE" sz="1200" dirty="0">
              <a:solidFill>
                <a:schemeClr val="bg1"/>
              </a:solidFill>
              <a:latin typeface="Corbel" panose="020B0503020204020204" pitchFamily="34" charset="0"/>
            </a:endParaRPr>
          </a:p>
          <a:p>
            <a:pPr marL="180975" indent="-168275">
              <a:buFont typeface="Arial" panose="020B0604020202020204" pitchFamily="34" charset="0"/>
              <a:buChar char="•"/>
            </a:pPr>
            <a:r>
              <a:rPr lang="de-DE" sz="1200" dirty="0" err="1">
                <a:solidFill>
                  <a:schemeClr val="bg1"/>
                </a:solidFill>
                <a:latin typeface="Corbel" panose="020B0503020204020204" pitchFamily="34" charset="0"/>
              </a:rPr>
              <a:t>Motivating</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others</a:t>
            </a:r>
            <a:endParaRPr lang="de-DE" sz="1200" dirty="0">
              <a:solidFill>
                <a:schemeClr val="bg1"/>
              </a:solidFill>
              <a:latin typeface="Corbel" panose="020B0503020204020204" pitchFamily="34" charset="0"/>
            </a:endParaRPr>
          </a:p>
          <a:p>
            <a:pPr marL="180975" indent="-168275">
              <a:buFont typeface="Arial" panose="020B0604020202020204" pitchFamily="34" charset="0"/>
              <a:buChar char="•"/>
            </a:pPr>
            <a:r>
              <a:rPr lang="de-DE" sz="1200" dirty="0" err="1">
                <a:solidFill>
                  <a:schemeClr val="bg1"/>
                </a:solidFill>
                <a:latin typeface="Corbel" panose="020B0503020204020204" pitchFamily="34" charset="0"/>
              </a:rPr>
              <a:t>Conflict</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management</a:t>
            </a:r>
            <a:endParaRPr lang="de-DE" sz="1200" dirty="0">
              <a:solidFill>
                <a:schemeClr val="bg1"/>
              </a:solidFill>
              <a:latin typeface="Corbel" panose="020B0503020204020204" pitchFamily="34" charset="0"/>
            </a:endParaRPr>
          </a:p>
          <a:p>
            <a:pPr marL="180975" indent="-168275">
              <a:buFont typeface="Arial" panose="020B0604020202020204" pitchFamily="34" charset="0"/>
              <a:buChar char="•"/>
            </a:pPr>
            <a:r>
              <a:rPr lang="de-DE" sz="1200" dirty="0">
                <a:solidFill>
                  <a:schemeClr val="bg1"/>
                </a:solidFill>
                <a:latin typeface="Corbel" panose="020B0503020204020204" pitchFamily="34" charset="0"/>
              </a:rPr>
              <a:t>Moderate </a:t>
            </a:r>
            <a:r>
              <a:rPr lang="de-DE" sz="1200" dirty="0" err="1">
                <a:solidFill>
                  <a:schemeClr val="bg1"/>
                </a:solidFill>
                <a:latin typeface="Corbel" panose="020B0503020204020204" pitchFamily="34" charset="0"/>
              </a:rPr>
              <a:t>meetings</a:t>
            </a:r>
            <a:endParaRPr lang="de-DE" sz="1200" dirty="0">
              <a:solidFill>
                <a:schemeClr val="bg1"/>
              </a:solidFill>
              <a:latin typeface="Corbel" panose="020B0503020204020204" pitchFamily="34" charset="0"/>
            </a:endParaRPr>
          </a:p>
        </p:txBody>
      </p:sp>
      <p:sp>
        <p:nvSpPr>
          <p:cNvPr id="48" name="Rechteck 47">
            <a:extLst>
              <a:ext uri="{FF2B5EF4-FFF2-40B4-BE49-F238E27FC236}">
                <a16:creationId xmlns:a16="http://schemas.microsoft.com/office/drawing/2014/main" id="{B270CC76-0B4B-EE46-8117-69C1CBD24E48}"/>
              </a:ext>
            </a:extLst>
          </p:cNvPr>
          <p:cNvSpPr/>
          <p:nvPr/>
        </p:nvSpPr>
        <p:spPr>
          <a:xfrm>
            <a:off x="259113" y="263215"/>
            <a:ext cx="10935943" cy="584775"/>
          </a:xfrm>
          <a:prstGeom prst="rect">
            <a:avLst/>
          </a:prstGeom>
        </p:spPr>
        <p:txBody>
          <a:bodyPr wrap="square">
            <a:spAutoFit/>
          </a:bodyPr>
          <a:lstStyle/>
          <a:p>
            <a:pPr fontAlgn="base"/>
            <a:r>
              <a:rPr lang="de-DE" sz="3200" b="1" dirty="0">
                <a:solidFill>
                  <a:schemeClr val="bg1"/>
                </a:solidFill>
                <a:latin typeface="Corbel" panose="020B0503020204020204" pitchFamily="34" charset="0"/>
              </a:rPr>
              <a:t>Nächster Programm Entwurf</a:t>
            </a:r>
          </a:p>
        </p:txBody>
      </p:sp>
      <p:pic>
        <p:nvPicPr>
          <p:cNvPr id="51" name="Grafik 50">
            <a:extLst>
              <a:ext uri="{FF2B5EF4-FFF2-40B4-BE49-F238E27FC236}">
                <a16:creationId xmlns:a16="http://schemas.microsoft.com/office/drawing/2014/main" id="{2720FE2C-8A73-8D4C-B700-1499BD9636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52" name="Grafik 51">
            <a:extLst>
              <a:ext uri="{FF2B5EF4-FFF2-40B4-BE49-F238E27FC236}">
                <a16:creationId xmlns:a16="http://schemas.microsoft.com/office/drawing/2014/main" id="{0E596362-D4AC-5E49-96C1-8B383229024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257118" y="101600"/>
            <a:ext cx="2023782" cy="1944826"/>
          </a:xfrm>
          <a:prstGeom prst="rect">
            <a:avLst/>
          </a:prstGeom>
        </p:spPr>
      </p:pic>
      <p:grpSp>
        <p:nvGrpSpPr>
          <p:cNvPr id="2" name="Gruppieren 1">
            <a:extLst>
              <a:ext uri="{FF2B5EF4-FFF2-40B4-BE49-F238E27FC236}">
                <a16:creationId xmlns:a16="http://schemas.microsoft.com/office/drawing/2014/main" id="{4C3DA01D-43D7-4389-A840-F026370B7896}"/>
              </a:ext>
            </a:extLst>
          </p:cNvPr>
          <p:cNvGrpSpPr/>
          <p:nvPr/>
        </p:nvGrpSpPr>
        <p:grpSpPr>
          <a:xfrm>
            <a:off x="2417467" y="3487143"/>
            <a:ext cx="731482" cy="653659"/>
            <a:chOff x="2854408" y="2742769"/>
            <a:chExt cx="731482" cy="653659"/>
          </a:xfrm>
        </p:grpSpPr>
        <p:pic>
          <p:nvPicPr>
            <p:cNvPr id="4" name="Grafik 4">
              <a:extLst>
                <a:ext uri="{FF2B5EF4-FFF2-40B4-BE49-F238E27FC236}">
                  <a16:creationId xmlns:a16="http://schemas.microsoft.com/office/drawing/2014/main" id="{B92951D9-4665-4422-918D-DAFDCB977F3F}"/>
                </a:ext>
              </a:extLst>
            </p:cNvPr>
            <p:cNvPicPr>
              <a:picLocks noChangeAspect="1"/>
            </p:cNvPicPr>
            <p:nvPr/>
          </p:nvPicPr>
          <p:blipFill>
            <a:blip r:embed="rId8" cstate="print"/>
            <a:stretch>
              <a:fillRect/>
            </a:stretch>
          </p:blipFill>
          <p:spPr>
            <a:xfrm>
              <a:off x="2854408" y="2742769"/>
              <a:ext cx="694123" cy="653659"/>
            </a:xfrm>
            <a:prstGeom prst="rect">
              <a:avLst/>
            </a:prstGeom>
          </p:spPr>
        </p:pic>
        <p:sp>
          <p:nvSpPr>
            <p:cNvPr id="37" name="Rechteck 36">
              <a:extLst>
                <a:ext uri="{FF2B5EF4-FFF2-40B4-BE49-F238E27FC236}">
                  <a16:creationId xmlns:a16="http://schemas.microsoft.com/office/drawing/2014/main" id="{A4CF91BC-CAA0-F644-B5EE-370E57C92A8B}"/>
                </a:ext>
              </a:extLst>
            </p:cNvPr>
            <p:cNvSpPr/>
            <p:nvPr/>
          </p:nvSpPr>
          <p:spPr>
            <a:xfrm>
              <a:off x="2908051" y="2870913"/>
              <a:ext cx="677839" cy="362022"/>
            </a:xfrm>
            <a:prstGeom prst="rect">
              <a:avLst/>
            </a:prstGeom>
          </p:spPr>
          <p:txBody>
            <a:bodyPr wrap="square">
              <a:spAutoFit/>
            </a:bodyPr>
            <a:lstStyle/>
            <a:p>
              <a:pPr algn="ctr">
                <a:lnSpc>
                  <a:spcPts val="2120"/>
                </a:lnSpc>
              </a:pPr>
              <a:r>
                <a:rPr lang="en-AU" sz="2000" b="1" dirty="0">
                  <a:latin typeface="Corbel" panose="020B0503020204020204" pitchFamily="34" charset="0"/>
                </a:rPr>
                <a:t>1.</a:t>
              </a:r>
              <a:endParaRPr lang="en-AU" sz="1200" b="1" dirty="0">
                <a:latin typeface="Corbel" panose="020B0503020204020204" pitchFamily="34" charset="0"/>
              </a:endParaRPr>
            </a:p>
          </p:txBody>
        </p:sp>
      </p:grpSp>
      <p:grpSp>
        <p:nvGrpSpPr>
          <p:cNvPr id="6" name="Gruppieren 5">
            <a:extLst>
              <a:ext uri="{FF2B5EF4-FFF2-40B4-BE49-F238E27FC236}">
                <a16:creationId xmlns:a16="http://schemas.microsoft.com/office/drawing/2014/main" id="{DB3787AC-8989-4462-A545-B2E04C6339ED}"/>
              </a:ext>
            </a:extLst>
          </p:cNvPr>
          <p:cNvGrpSpPr/>
          <p:nvPr/>
        </p:nvGrpSpPr>
        <p:grpSpPr>
          <a:xfrm>
            <a:off x="4979477" y="2911877"/>
            <a:ext cx="694784" cy="602931"/>
            <a:chOff x="4906233" y="2436323"/>
            <a:chExt cx="694784" cy="602931"/>
          </a:xfrm>
        </p:grpSpPr>
        <p:pic>
          <p:nvPicPr>
            <p:cNvPr id="26" name="Grafik 4" descr="Ein Bild, das Spiegel enthält.&#10;&#10;Beschreibung automatisch generiert.">
              <a:extLst>
                <a:ext uri="{FF2B5EF4-FFF2-40B4-BE49-F238E27FC236}">
                  <a16:creationId xmlns:a16="http://schemas.microsoft.com/office/drawing/2014/main" id="{93B2E83A-4F82-464B-9545-062369EC190A}"/>
                </a:ext>
              </a:extLst>
            </p:cNvPr>
            <p:cNvPicPr>
              <a:picLocks noChangeAspect="1"/>
            </p:cNvPicPr>
            <p:nvPr/>
          </p:nvPicPr>
          <p:blipFill>
            <a:blip r:embed="rId8" cstate="print"/>
            <a:stretch>
              <a:fillRect/>
            </a:stretch>
          </p:blipFill>
          <p:spPr>
            <a:xfrm>
              <a:off x="4906233" y="2436323"/>
              <a:ext cx="694123" cy="602931"/>
            </a:xfrm>
            <a:prstGeom prst="rect">
              <a:avLst/>
            </a:prstGeom>
          </p:spPr>
        </p:pic>
        <p:sp>
          <p:nvSpPr>
            <p:cNvPr id="38" name="Rechteck 37">
              <a:extLst>
                <a:ext uri="{FF2B5EF4-FFF2-40B4-BE49-F238E27FC236}">
                  <a16:creationId xmlns:a16="http://schemas.microsoft.com/office/drawing/2014/main" id="{15A236BD-3353-CC47-A7D9-08E8E24CFD7E}"/>
                </a:ext>
              </a:extLst>
            </p:cNvPr>
            <p:cNvSpPr/>
            <p:nvPr/>
          </p:nvSpPr>
          <p:spPr>
            <a:xfrm>
              <a:off x="4923178" y="2537979"/>
              <a:ext cx="677839" cy="362022"/>
            </a:xfrm>
            <a:prstGeom prst="rect">
              <a:avLst/>
            </a:prstGeom>
          </p:spPr>
          <p:txBody>
            <a:bodyPr wrap="square">
              <a:spAutoFit/>
            </a:bodyPr>
            <a:lstStyle/>
            <a:p>
              <a:pPr algn="ctr">
                <a:lnSpc>
                  <a:spcPts val="2120"/>
                </a:lnSpc>
              </a:pPr>
              <a:r>
                <a:rPr lang="en-AU" sz="2000" b="1" dirty="0">
                  <a:latin typeface="Corbel" panose="020B0503020204020204" pitchFamily="34" charset="0"/>
                </a:rPr>
                <a:t>3.</a:t>
              </a:r>
              <a:endParaRPr lang="en-AU" sz="1200" b="1" dirty="0">
                <a:latin typeface="Corbel" panose="020B0503020204020204" pitchFamily="34" charset="0"/>
              </a:endParaRPr>
            </a:p>
          </p:txBody>
        </p:sp>
      </p:grpSp>
      <p:grpSp>
        <p:nvGrpSpPr>
          <p:cNvPr id="9" name="Gruppieren 8">
            <a:extLst>
              <a:ext uri="{FF2B5EF4-FFF2-40B4-BE49-F238E27FC236}">
                <a16:creationId xmlns:a16="http://schemas.microsoft.com/office/drawing/2014/main" id="{033D8633-9DC4-4E44-8168-94CDAC86CA0F}"/>
              </a:ext>
            </a:extLst>
          </p:cNvPr>
          <p:cNvGrpSpPr/>
          <p:nvPr/>
        </p:nvGrpSpPr>
        <p:grpSpPr>
          <a:xfrm>
            <a:off x="6838399" y="4526891"/>
            <a:ext cx="700895" cy="653659"/>
            <a:chOff x="6098455" y="4836993"/>
            <a:chExt cx="700895" cy="653659"/>
          </a:xfrm>
        </p:grpSpPr>
        <p:pic>
          <p:nvPicPr>
            <p:cNvPr id="27" name="Grafik 4" descr="Ein Bild, das Spiegel enthält.&#10;&#10;Beschreibung automatisch generiert.">
              <a:extLst>
                <a:ext uri="{FF2B5EF4-FFF2-40B4-BE49-F238E27FC236}">
                  <a16:creationId xmlns:a16="http://schemas.microsoft.com/office/drawing/2014/main" id="{93978A73-3C35-4A05-A5C4-7681C47B6269}"/>
                </a:ext>
              </a:extLst>
            </p:cNvPr>
            <p:cNvPicPr>
              <a:picLocks noChangeAspect="1"/>
            </p:cNvPicPr>
            <p:nvPr/>
          </p:nvPicPr>
          <p:blipFill>
            <a:blip r:embed="rId8" cstate="print"/>
            <a:stretch>
              <a:fillRect/>
            </a:stretch>
          </p:blipFill>
          <p:spPr>
            <a:xfrm>
              <a:off x="6105227" y="4836993"/>
              <a:ext cx="694123" cy="653659"/>
            </a:xfrm>
            <a:prstGeom prst="rect">
              <a:avLst/>
            </a:prstGeom>
          </p:spPr>
        </p:pic>
        <p:sp>
          <p:nvSpPr>
            <p:cNvPr id="28" name="Rechteck 27">
              <a:extLst>
                <a:ext uri="{FF2B5EF4-FFF2-40B4-BE49-F238E27FC236}">
                  <a16:creationId xmlns:a16="http://schemas.microsoft.com/office/drawing/2014/main" id="{869FCE97-3DCA-4B67-A91E-1CB9E4801966}"/>
                </a:ext>
              </a:extLst>
            </p:cNvPr>
            <p:cNvSpPr/>
            <p:nvPr/>
          </p:nvSpPr>
          <p:spPr>
            <a:xfrm>
              <a:off x="6098455" y="4982725"/>
              <a:ext cx="677839" cy="362022"/>
            </a:xfrm>
            <a:prstGeom prst="rect">
              <a:avLst/>
            </a:prstGeom>
          </p:spPr>
          <p:txBody>
            <a:bodyPr wrap="square" lIns="91440" tIns="45720" rIns="91440" bIns="45720" anchor="t">
              <a:spAutoFit/>
            </a:bodyPr>
            <a:lstStyle/>
            <a:p>
              <a:pPr algn="ctr">
                <a:lnSpc>
                  <a:spcPts val="2120"/>
                </a:lnSpc>
              </a:pPr>
              <a:r>
                <a:rPr lang="en-AU" sz="2000" b="1" dirty="0">
                  <a:latin typeface="Corbel"/>
                </a:rPr>
                <a:t>5.</a:t>
              </a:r>
              <a:endParaRPr lang="en-AU" sz="1200" b="1" dirty="0">
                <a:latin typeface="Corbel"/>
              </a:endParaRPr>
            </a:p>
          </p:txBody>
        </p:sp>
      </p:grpSp>
      <p:grpSp>
        <p:nvGrpSpPr>
          <p:cNvPr id="8" name="Gruppieren 7">
            <a:extLst>
              <a:ext uri="{FF2B5EF4-FFF2-40B4-BE49-F238E27FC236}">
                <a16:creationId xmlns:a16="http://schemas.microsoft.com/office/drawing/2014/main" id="{20A88B7C-7053-4022-9849-D427787A36AD}"/>
              </a:ext>
            </a:extLst>
          </p:cNvPr>
          <p:cNvGrpSpPr/>
          <p:nvPr/>
        </p:nvGrpSpPr>
        <p:grpSpPr>
          <a:xfrm>
            <a:off x="8426546" y="3346929"/>
            <a:ext cx="694123" cy="653659"/>
            <a:chOff x="7886506" y="3504071"/>
            <a:chExt cx="694123" cy="653659"/>
          </a:xfrm>
        </p:grpSpPr>
        <p:pic>
          <p:nvPicPr>
            <p:cNvPr id="29" name="Grafik 4" descr="Ein Bild, das Spiegel enthält.&#10;&#10;Beschreibung automatisch generiert.">
              <a:extLst>
                <a:ext uri="{FF2B5EF4-FFF2-40B4-BE49-F238E27FC236}">
                  <a16:creationId xmlns:a16="http://schemas.microsoft.com/office/drawing/2014/main" id="{ABC014A2-4520-4C0B-AEFE-FBAC7DCC215F}"/>
                </a:ext>
              </a:extLst>
            </p:cNvPr>
            <p:cNvPicPr>
              <a:picLocks noChangeAspect="1"/>
            </p:cNvPicPr>
            <p:nvPr/>
          </p:nvPicPr>
          <p:blipFill>
            <a:blip r:embed="rId8" cstate="print"/>
            <a:stretch>
              <a:fillRect/>
            </a:stretch>
          </p:blipFill>
          <p:spPr>
            <a:xfrm>
              <a:off x="7886506" y="3504071"/>
              <a:ext cx="694123" cy="653659"/>
            </a:xfrm>
            <a:prstGeom prst="rect">
              <a:avLst/>
            </a:prstGeom>
          </p:spPr>
        </p:pic>
        <p:sp>
          <p:nvSpPr>
            <p:cNvPr id="31" name="Rechteck 30">
              <a:extLst>
                <a:ext uri="{FF2B5EF4-FFF2-40B4-BE49-F238E27FC236}">
                  <a16:creationId xmlns:a16="http://schemas.microsoft.com/office/drawing/2014/main" id="{B67FAAF7-DD8C-4820-9F1A-19DBF6A79377}"/>
                </a:ext>
              </a:extLst>
            </p:cNvPr>
            <p:cNvSpPr/>
            <p:nvPr/>
          </p:nvSpPr>
          <p:spPr>
            <a:xfrm>
              <a:off x="7902790" y="3671950"/>
              <a:ext cx="677839" cy="362022"/>
            </a:xfrm>
            <a:prstGeom prst="rect">
              <a:avLst/>
            </a:prstGeom>
          </p:spPr>
          <p:txBody>
            <a:bodyPr wrap="square" lIns="91440" tIns="45720" rIns="91440" bIns="45720" anchor="t">
              <a:spAutoFit/>
            </a:bodyPr>
            <a:lstStyle/>
            <a:p>
              <a:pPr algn="ctr">
                <a:lnSpc>
                  <a:spcPts val="2120"/>
                </a:lnSpc>
              </a:pPr>
              <a:r>
                <a:rPr lang="en-AU" sz="2000" b="1" dirty="0">
                  <a:latin typeface="Corbel"/>
                </a:rPr>
                <a:t>6.</a:t>
              </a:r>
              <a:endParaRPr lang="en-AU" sz="1200" b="1" dirty="0">
                <a:latin typeface="Corbel"/>
              </a:endParaRPr>
            </a:p>
          </p:txBody>
        </p:sp>
      </p:grpSp>
      <p:pic>
        <p:nvPicPr>
          <p:cNvPr id="34" name="Grafik 4" descr="Ein Bild, das Spiegel enthält.&#10;&#10;Beschreibung automatisch generiert.">
            <a:extLst>
              <a:ext uri="{FF2B5EF4-FFF2-40B4-BE49-F238E27FC236}">
                <a16:creationId xmlns:a16="http://schemas.microsoft.com/office/drawing/2014/main" id="{74C1AC12-A5FF-6D4D-B00F-842A419B76DC}"/>
              </a:ext>
            </a:extLst>
          </p:cNvPr>
          <p:cNvPicPr>
            <a:picLocks noChangeAspect="1"/>
          </p:cNvPicPr>
          <p:nvPr/>
        </p:nvPicPr>
        <p:blipFill>
          <a:blip r:embed="rId9" cstate="print"/>
          <a:stretch>
            <a:fillRect/>
          </a:stretch>
        </p:blipFill>
        <p:spPr>
          <a:xfrm>
            <a:off x="1310185" y="4764016"/>
            <a:ext cx="398183" cy="404039"/>
          </a:xfrm>
          <a:prstGeom prst="rect">
            <a:avLst/>
          </a:prstGeom>
        </p:spPr>
      </p:pic>
      <p:sp>
        <p:nvSpPr>
          <p:cNvPr id="35" name="Rechteck 34">
            <a:extLst>
              <a:ext uri="{FF2B5EF4-FFF2-40B4-BE49-F238E27FC236}">
                <a16:creationId xmlns:a16="http://schemas.microsoft.com/office/drawing/2014/main" id="{4D283E12-8F92-F04A-A8AE-0CA6F9743F6F}"/>
              </a:ext>
            </a:extLst>
          </p:cNvPr>
          <p:cNvSpPr/>
          <p:nvPr/>
        </p:nvSpPr>
        <p:spPr>
          <a:xfrm>
            <a:off x="2681889" y="4744393"/>
            <a:ext cx="1792294" cy="1384995"/>
          </a:xfrm>
          <a:prstGeom prst="rect">
            <a:avLst/>
          </a:prstGeom>
        </p:spPr>
        <p:txBody>
          <a:bodyPr wrap="square">
            <a:spAutoFit/>
          </a:bodyPr>
          <a:lstStyle/>
          <a:p>
            <a:pPr algn="ctr"/>
            <a:r>
              <a:rPr lang="en-AU" b="1" dirty="0">
                <a:solidFill>
                  <a:srgbClr val="00B0F0"/>
                </a:solidFill>
                <a:latin typeface="Corbel" panose="020B0503020204020204" pitchFamily="34" charset="0"/>
              </a:rPr>
              <a:t>Implementation Coaching &amp; Transfer Evaluation</a:t>
            </a:r>
          </a:p>
          <a:p>
            <a:pPr algn="ctr"/>
            <a:r>
              <a:rPr lang="en-US" sz="1200" dirty="0">
                <a:solidFill>
                  <a:schemeClr val="bg1"/>
                </a:solidFill>
                <a:latin typeface="Corbel" panose="020B0503020204020204" pitchFamily="34" charset="0"/>
              </a:rPr>
              <a:t>online</a:t>
            </a:r>
          </a:p>
        </p:txBody>
      </p:sp>
      <p:grpSp>
        <p:nvGrpSpPr>
          <p:cNvPr id="7" name="Gruppieren 6">
            <a:extLst>
              <a:ext uri="{FF2B5EF4-FFF2-40B4-BE49-F238E27FC236}">
                <a16:creationId xmlns:a16="http://schemas.microsoft.com/office/drawing/2014/main" id="{D7586D48-8871-4338-97AF-E19D10B9BFBE}"/>
              </a:ext>
            </a:extLst>
          </p:cNvPr>
          <p:cNvGrpSpPr/>
          <p:nvPr/>
        </p:nvGrpSpPr>
        <p:grpSpPr>
          <a:xfrm>
            <a:off x="4278582" y="5156360"/>
            <a:ext cx="700895" cy="653659"/>
            <a:chOff x="4093394" y="5364869"/>
            <a:chExt cx="700895" cy="653659"/>
          </a:xfrm>
        </p:grpSpPr>
        <p:pic>
          <p:nvPicPr>
            <p:cNvPr id="36" name="Grafik 4" descr="Ein Bild, das Spiegel enthält.&#10;&#10;Beschreibung automatisch generiert.">
              <a:extLst>
                <a:ext uri="{FF2B5EF4-FFF2-40B4-BE49-F238E27FC236}">
                  <a16:creationId xmlns:a16="http://schemas.microsoft.com/office/drawing/2014/main" id="{93978A73-3C35-4A05-A5C4-7681C47B6269}"/>
                </a:ext>
              </a:extLst>
            </p:cNvPr>
            <p:cNvPicPr>
              <a:picLocks noChangeAspect="1"/>
            </p:cNvPicPr>
            <p:nvPr/>
          </p:nvPicPr>
          <p:blipFill>
            <a:blip r:embed="rId8" cstate="print"/>
            <a:stretch>
              <a:fillRect/>
            </a:stretch>
          </p:blipFill>
          <p:spPr>
            <a:xfrm>
              <a:off x="4100166" y="5364869"/>
              <a:ext cx="694123" cy="653659"/>
            </a:xfrm>
            <a:prstGeom prst="rect">
              <a:avLst/>
            </a:prstGeom>
          </p:spPr>
        </p:pic>
        <p:sp>
          <p:nvSpPr>
            <p:cNvPr id="39" name="Rechteck 38">
              <a:extLst>
                <a:ext uri="{FF2B5EF4-FFF2-40B4-BE49-F238E27FC236}">
                  <a16:creationId xmlns:a16="http://schemas.microsoft.com/office/drawing/2014/main" id="{869FCE97-3DCA-4B67-A91E-1CB9E4801966}"/>
                </a:ext>
              </a:extLst>
            </p:cNvPr>
            <p:cNvSpPr/>
            <p:nvPr/>
          </p:nvSpPr>
          <p:spPr>
            <a:xfrm>
              <a:off x="4093394" y="5499026"/>
              <a:ext cx="677839" cy="362022"/>
            </a:xfrm>
            <a:prstGeom prst="rect">
              <a:avLst/>
            </a:prstGeom>
          </p:spPr>
          <p:txBody>
            <a:bodyPr wrap="square" lIns="91440" tIns="45720" rIns="91440" bIns="45720" anchor="t">
              <a:spAutoFit/>
            </a:bodyPr>
            <a:lstStyle/>
            <a:p>
              <a:pPr algn="ctr">
                <a:lnSpc>
                  <a:spcPts val="2120"/>
                </a:lnSpc>
              </a:pPr>
              <a:r>
                <a:rPr lang="en-AU" sz="2000" b="1" dirty="0">
                  <a:latin typeface="Corbel"/>
                </a:rPr>
                <a:t>4.</a:t>
              </a:r>
              <a:endParaRPr lang="en-AU" sz="1200" b="1" dirty="0">
                <a:latin typeface="Corbel"/>
              </a:endParaRPr>
            </a:p>
          </p:txBody>
        </p:sp>
      </p:grpSp>
      <p:sp>
        <p:nvSpPr>
          <p:cNvPr id="41" name="Rechteck 40">
            <a:extLst>
              <a:ext uri="{FF2B5EF4-FFF2-40B4-BE49-F238E27FC236}">
                <a16:creationId xmlns:a16="http://schemas.microsoft.com/office/drawing/2014/main" id="{F7B360BE-84E5-DD40-B2E8-BD82F58AABC8}"/>
              </a:ext>
            </a:extLst>
          </p:cNvPr>
          <p:cNvSpPr/>
          <p:nvPr/>
        </p:nvSpPr>
        <p:spPr>
          <a:xfrm>
            <a:off x="7468289" y="4878794"/>
            <a:ext cx="4659614" cy="1100301"/>
          </a:xfrm>
          <a:prstGeom prst="rect">
            <a:avLst/>
          </a:prstGeom>
        </p:spPr>
        <p:txBody>
          <a:bodyPr wrap="square">
            <a:spAutoFit/>
          </a:bodyPr>
          <a:lstStyle/>
          <a:p>
            <a:pPr>
              <a:lnSpc>
                <a:spcPts val="2120"/>
              </a:lnSpc>
            </a:pPr>
            <a:r>
              <a:rPr lang="de-DE" b="1" dirty="0">
                <a:solidFill>
                  <a:srgbClr val="00B0F0"/>
                </a:solidFill>
                <a:latin typeface="Corbel" panose="020B0503020204020204" pitchFamily="34" charset="0"/>
              </a:rPr>
              <a:t>Module 3: </a:t>
            </a:r>
            <a:r>
              <a:rPr lang="de-DE" b="1" dirty="0" err="1">
                <a:solidFill>
                  <a:srgbClr val="00B0F0"/>
                </a:solidFill>
                <a:latin typeface="Corbel" panose="020B0503020204020204" pitchFamily="34" charset="0"/>
              </a:rPr>
              <a:t>Leading</a:t>
            </a:r>
            <a:r>
              <a:rPr lang="de-DE" b="1" dirty="0">
                <a:solidFill>
                  <a:srgbClr val="00B0F0"/>
                </a:solidFill>
                <a:latin typeface="Corbel" panose="020B0503020204020204" pitchFamily="34" charset="0"/>
              </a:rPr>
              <a:t> </a:t>
            </a:r>
            <a:r>
              <a:rPr lang="de-DE" b="1" dirty="0" err="1">
                <a:solidFill>
                  <a:srgbClr val="00B0F0"/>
                </a:solidFill>
                <a:latin typeface="Corbel" panose="020B0503020204020204" pitchFamily="34" charset="0"/>
              </a:rPr>
              <a:t>team</a:t>
            </a:r>
            <a:endParaRPr lang="de-DE" dirty="0">
              <a:solidFill>
                <a:schemeClr val="bg1"/>
              </a:solidFill>
              <a:latin typeface="Corbel" panose="020B0503020204020204" pitchFamily="34" charset="0"/>
            </a:endParaRPr>
          </a:p>
          <a:p>
            <a:pPr marL="668338" indent="-655638"/>
            <a:r>
              <a:rPr lang="de-DE" sz="1200" dirty="0">
                <a:solidFill>
                  <a:schemeClr val="bg1"/>
                </a:solidFill>
                <a:latin typeface="Corbel" panose="020B0503020204020204" pitchFamily="34" charset="0"/>
              </a:rPr>
              <a:t>2 </a:t>
            </a:r>
            <a:r>
              <a:rPr lang="de-DE" sz="1200" dirty="0" err="1">
                <a:solidFill>
                  <a:schemeClr val="bg1"/>
                </a:solidFill>
                <a:latin typeface="Corbel" panose="020B0503020204020204" pitchFamily="34" charset="0"/>
              </a:rPr>
              <a:t>Elearnings</a:t>
            </a:r>
            <a:r>
              <a:rPr lang="de-DE" sz="1200" dirty="0">
                <a:solidFill>
                  <a:schemeClr val="bg1"/>
                </a:solidFill>
                <a:latin typeface="Corbel" panose="020B0503020204020204" pitchFamily="34" charset="0"/>
              </a:rPr>
              <a:t> e.g.</a:t>
            </a:r>
          </a:p>
          <a:p>
            <a:pPr marL="180975" indent="-168275">
              <a:buFont typeface="Arial" panose="020B0604020202020204" pitchFamily="34" charset="0"/>
              <a:buChar char="•"/>
            </a:pPr>
            <a:r>
              <a:rPr lang="de-DE" sz="1200" dirty="0">
                <a:solidFill>
                  <a:schemeClr val="bg1"/>
                </a:solidFill>
                <a:latin typeface="Corbel" panose="020B0503020204020204" pitchFamily="34" charset="0"/>
              </a:rPr>
              <a:t>New in </a:t>
            </a:r>
            <a:r>
              <a:rPr lang="de-DE" sz="1200" dirty="0" err="1">
                <a:solidFill>
                  <a:schemeClr val="bg1"/>
                </a:solidFill>
                <a:latin typeface="Corbel" panose="020B0503020204020204" pitchFamily="34" charset="0"/>
              </a:rPr>
              <a:t>the</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leadership</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position</a:t>
            </a:r>
            <a:endParaRPr lang="de-DE" sz="1200" dirty="0">
              <a:solidFill>
                <a:schemeClr val="bg1"/>
              </a:solidFill>
              <a:latin typeface="Corbel" panose="020B0503020204020204" pitchFamily="34" charset="0"/>
            </a:endParaRPr>
          </a:p>
          <a:p>
            <a:pPr marL="180975" indent="-168275">
              <a:buFont typeface="Arial" panose="020B0604020202020204" pitchFamily="34" charset="0"/>
              <a:buChar char="•"/>
            </a:pPr>
            <a:r>
              <a:rPr lang="de-DE" sz="1200" dirty="0" err="1">
                <a:solidFill>
                  <a:schemeClr val="bg1"/>
                </a:solidFill>
                <a:latin typeface="Corbel" panose="020B0503020204020204" pitchFamily="34" charset="0"/>
              </a:rPr>
              <a:t>Leading</a:t>
            </a:r>
            <a:r>
              <a:rPr lang="de-DE" sz="1200" dirty="0">
                <a:solidFill>
                  <a:schemeClr val="bg1"/>
                </a:solidFill>
                <a:latin typeface="Corbel" panose="020B0503020204020204" pitchFamily="34" charset="0"/>
              </a:rPr>
              <a:t> different </a:t>
            </a:r>
            <a:r>
              <a:rPr lang="de-DE" sz="1200" dirty="0" err="1">
                <a:solidFill>
                  <a:schemeClr val="bg1"/>
                </a:solidFill>
                <a:latin typeface="Corbel" panose="020B0503020204020204" pitchFamily="34" charset="0"/>
              </a:rPr>
              <a:t>team</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roles</a:t>
            </a:r>
            <a:endParaRPr lang="de-DE" sz="1200" dirty="0">
              <a:solidFill>
                <a:schemeClr val="bg1"/>
              </a:solidFill>
              <a:latin typeface="Corbel" panose="020B0503020204020204" pitchFamily="34" charset="0"/>
            </a:endParaRPr>
          </a:p>
          <a:p>
            <a:pPr marL="180975" indent="-168275">
              <a:buFont typeface="Arial" panose="020B0604020202020204" pitchFamily="34" charset="0"/>
              <a:buChar char="•"/>
            </a:pPr>
            <a:r>
              <a:rPr lang="de-DE" sz="1200" dirty="0" err="1">
                <a:solidFill>
                  <a:schemeClr val="bg1"/>
                </a:solidFill>
                <a:latin typeface="Corbel" panose="020B0503020204020204" pitchFamily="34" charset="0"/>
              </a:rPr>
              <a:t>Leading</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effectively</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through</a:t>
            </a:r>
            <a:r>
              <a:rPr lang="de-DE" sz="1200" dirty="0">
                <a:solidFill>
                  <a:schemeClr val="bg1"/>
                </a:solidFill>
                <a:latin typeface="Corbel" panose="020B0503020204020204" pitchFamily="34" charset="0"/>
              </a:rPr>
              <a:t> different </a:t>
            </a:r>
            <a:r>
              <a:rPr lang="de-DE" sz="1200" dirty="0" err="1">
                <a:solidFill>
                  <a:schemeClr val="bg1"/>
                </a:solidFill>
                <a:latin typeface="Corbel" panose="020B0503020204020204" pitchFamily="34" charset="0"/>
              </a:rPr>
              <a:t>team</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phases</a:t>
            </a:r>
            <a:endParaRPr lang="de-DE" sz="1200" dirty="0">
              <a:solidFill>
                <a:schemeClr val="bg1"/>
              </a:solidFill>
              <a:latin typeface="Corbel" panose="020B0503020204020204" pitchFamily="34" charset="0"/>
            </a:endParaRPr>
          </a:p>
        </p:txBody>
      </p:sp>
      <p:sp>
        <p:nvSpPr>
          <p:cNvPr id="50" name="Rechteck 49">
            <a:extLst>
              <a:ext uri="{FF2B5EF4-FFF2-40B4-BE49-F238E27FC236}">
                <a16:creationId xmlns:a16="http://schemas.microsoft.com/office/drawing/2014/main" id="{147C6D82-51B8-6D47-ACFE-0D205E94860F}"/>
              </a:ext>
            </a:extLst>
          </p:cNvPr>
          <p:cNvSpPr/>
          <p:nvPr/>
        </p:nvSpPr>
        <p:spPr>
          <a:xfrm>
            <a:off x="9012911" y="3636257"/>
            <a:ext cx="1523244" cy="1015663"/>
          </a:xfrm>
          <a:prstGeom prst="rect">
            <a:avLst/>
          </a:prstGeom>
        </p:spPr>
        <p:txBody>
          <a:bodyPr wrap="square">
            <a:spAutoFit/>
          </a:bodyPr>
          <a:lstStyle/>
          <a:p>
            <a:pPr algn="ctr"/>
            <a:r>
              <a:rPr lang="en-AU" b="1" dirty="0">
                <a:solidFill>
                  <a:srgbClr val="00B0F0"/>
                </a:solidFill>
                <a:latin typeface="Corbel" panose="020B0503020204020204" pitchFamily="34" charset="0"/>
              </a:rPr>
              <a:t>Coaching &amp; Evaluation</a:t>
            </a:r>
          </a:p>
          <a:p>
            <a:pPr algn="ctr"/>
            <a:r>
              <a:rPr lang="en-US" sz="1200" dirty="0">
                <a:solidFill>
                  <a:schemeClr val="bg1"/>
                </a:solidFill>
                <a:latin typeface="Corbel" panose="020B0503020204020204" pitchFamily="34" charset="0"/>
              </a:rPr>
              <a:t>online</a:t>
            </a:r>
          </a:p>
          <a:p>
            <a:pPr marL="668338" indent="-655638"/>
            <a:endParaRPr lang="de-DE" sz="1200" dirty="0">
              <a:solidFill>
                <a:schemeClr val="bg1"/>
              </a:solidFill>
              <a:latin typeface="Corbel" panose="020B0503020204020204" pitchFamily="34" charset="0"/>
            </a:endParaRPr>
          </a:p>
        </p:txBody>
      </p:sp>
      <p:sp>
        <p:nvSpPr>
          <p:cNvPr id="42" name="Rechteck 41">
            <a:extLst>
              <a:ext uri="{FF2B5EF4-FFF2-40B4-BE49-F238E27FC236}">
                <a16:creationId xmlns:a16="http://schemas.microsoft.com/office/drawing/2014/main" id="{4D283E12-8F92-F04A-A8AE-0CA6F9743F6F}"/>
              </a:ext>
            </a:extLst>
          </p:cNvPr>
          <p:cNvSpPr/>
          <p:nvPr/>
        </p:nvSpPr>
        <p:spPr>
          <a:xfrm>
            <a:off x="714504" y="1657886"/>
            <a:ext cx="5315759" cy="553998"/>
          </a:xfrm>
          <a:prstGeom prst="rect">
            <a:avLst/>
          </a:prstGeom>
        </p:spPr>
        <p:txBody>
          <a:bodyPr wrap="square">
            <a:spAutoFit/>
          </a:bodyPr>
          <a:lstStyle/>
          <a:p>
            <a:pPr algn="ctr"/>
            <a:r>
              <a:rPr lang="en-AU" b="1" dirty="0">
                <a:solidFill>
                  <a:srgbClr val="00B0F0"/>
                </a:solidFill>
                <a:latin typeface="Corbel" panose="020B0503020204020204" pitchFamily="34" charset="0"/>
              </a:rPr>
              <a:t>Implementation Coaching &amp; Transfer Evaluation</a:t>
            </a:r>
          </a:p>
          <a:p>
            <a:pPr algn="ctr"/>
            <a:r>
              <a:rPr lang="en-US" sz="1200" dirty="0">
                <a:solidFill>
                  <a:schemeClr val="bg1"/>
                </a:solidFill>
                <a:latin typeface="Corbel" panose="020B0503020204020204" pitchFamily="34" charset="0"/>
              </a:rPr>
              <a:t>online</a:t>
            </a:r>
          </a:p>
        </p:txBody>
      </p:sp>
      <p:grpSp>
        <p:nvGrpSpPr>
          <p:cNvPr id="5" name="Gruppieren 4">
            <a:extLst>
              <a:ext uri="{FF2B5EF4-FFF2-40B4-BE49-F238E27FC236}">
                <a16:creationId xmlns:a16="http://schemas.microsoft.com/office/drawing/2014/main" id="{1111C0D6-384C-4895-A452-025FE8EDE0DD}"/>
              </a:ext>
            </a:extLst>
          </p:cNvPr>
          <p:cNvGrpSpPr/>
          <p:nvPr/>
        </p:nvGrpSpPr>
        <p:grpSpPr>
          <a:xfrm>
            <a:off x="3332061" y="2172667"/>
            <a:ext cx="722820" cy="653659"/>
            <a:chOff x="4534585" y="1935547"/>
            <a:chExt cx="722820" cy="653659"/>
          </a:xfrm>
        </p:grpSpPr>
        <p:pic>
          <p:nvPicPr>
            <p:cNvPr id="43" name="Grafik 4" descr="Ein Bild, das Spiegel enthält.&#10;&#10;Beschreibung automatisch generiert.">
              <a:extLst>
                <a:ext uri="{FF2B5EF4-FFF2-40B4-BE49-F238E27FC236}">
                  <a16:creationId xmlns:a16="http://schemas.microsoft.com/office/drawing/2014/main" id="{93978A73-3C35-4A05-A5C4-7681C47B6269}"/>
                </a:ext>
              </a:extLst>
            </p:cNvPr>
            <p:cNvPicPr>
              <a:picLocks noChangeAspect="1"/>
            </p:cNvPicPr>
            <p:nvPr/>
          </p:nvPicPr>
          <p:blipFill>
            <a:blip r:embed="rId8" cstate="print"/>
            <a:stretch>
              <a:fillRect/>
            </a:stretch>
          </p:blipFill>
          <p:spPr>
            <a:xfrm>
              <a:off x="4534585" y="1935547"/>
              <a:ext cx="694123" cy="653659"/>
            </a:xfrm>
            <a:prstGeom prst="rect">
              <a:avLst/>
            </a:prstGeom>
          </p:spPr>
        </p:pic>
        <p:sp>
          <p:nvSpPr>
            <p:cNvPr id="45" name="Rechteck 44">
              <a:extLst>
                <a:ext uri="{FF2B5EF4-FFF2-40B4-BE49-F238E27FC236}">
                  <a16:creationId xmlns:a16="http://schemas.microsoft.com/office/drawing/2014/main" id="{15A236BD-3353-CC47-A7D9-08E8E24CFD7E}"/>
                </a:ext>
              </a:extLst>
            </p:cNvPr>
            <p:cNvSpPr/>
            <p:nvPr/>
          </p:nvSpPr>
          <p:spPr>
            <a:xfrm>
              <a:off x="4579566" y="2058424"/>
              <a:ext cx="677839" cy="362022"/>
            </a:xfrm>
            <a:prstGeom prst="rect">
              <a:avLst/>
            </a:prstGeom>
          </p:spPr>
          <p:txBody>
            <a:bodyPr wrap="square">
              <a:spAutoFit/>
            </a:bodyPr>
            <a:lstStyle/>
            <a:p>
              <a:pPr algn="ctr">
                <a:lnSpc>
                  <a:spcPts val="2120"/>
                </a:lnSpc>
              </a:pPr>
              <a:r>
                <a:rPr lang="en-AU" sz="2000" b="1" dirty="0">
                  <a:latin typeface="Corbel" panose="020B0503020204020204" pitchFamily="34" charset="0"/>
                </a:rPr>
                <a:t>2.</a:t>
              </a:r>
              <a:endParaRPr lang="en-AU" sz="1200" b="1" dirty="0">
                <a:latin typeface="Corbel" panose="020B0503020204020204" pitchFamily="34" charset="0"/>
              </a:endParaRPr>
            </a:p>
          </p:txBody>
        </p:sp>
      </p:grpSp>
    </p:spTree>
    <p:extLst>
      <p:ext uri="{BB962C8B-B14F-4D97-AF65-F5344CB8AC3E}">
        <p14:creationId xmlns:p14="http://schemas.microsoft.com/office/powerpoint/2010/main" val="3939611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13</a:t>
            </a:fld>
            <a:endParaRPr lang="en-AU"/>
          </a:p>
        </p:txBody>
      </p:sp>
      <p:sp>
        <p:nvSpPr>
          <p:cNvPr id="7" name="Rechteck 6">
            <a:extLst>
              <a:ext uri="{FF2B5EF4-FFF2-40B4-BE49-F238E27FC236}">
                <a16:creationId xmlns:a16="http://schemas.microsoft.com/office/drawing/2014/main" id="{A3FF9F94-9522-3342-8E82-0CC485C35E2B}"/>
              </a:ext>
            </a:extLst>
          </p:cNvPr>
          <p:cNvSpPr/>
          <p:nvPr/>
        </p:nvSpPr>
        <p:spPr>
          <a:xfrm>
            <a:off x="259113" y="263215"/>
            <a:ext cx="10935943" cy="584775"/>
          </a:xfrm>
          <a:prstGeom prst="rect">
            <a:avLst/>
          </a:prstGeom>
        </p:spPr>
        <p:txBody>
          <a:bodyPr wrap="square">
            <a:spAutoFit/>
          </a:bodyPr>
          <a:lstStyle/>
          <a:p>
            <a:pPr fontAlgn="base"/>
            <a:r>
              <a:rPr lang="de-DE" sz="3200" b="1" dirty="0">
                <a:solidFill>
                  <a:schemeClr val="bg1"/>
                </a:solidFill>
                <a:latin typeface="Corbel" panose="020B0503020204020204" pitchFamily="34" charset="0"/>
              </a:rPr>
              <a:t>August 2022 – die Entscheidungskriterien</a:t>
            </a:r>
          </a:p>
        </p:txBody>
      </p:sp>
      <p:sp>
        <p:nvSpPr>
          <p:cNvPr id="12" name="Wolke 11">
            <a:extLst>
              <a:ext uri="{FF2B5EF4-FFF2-40B4-BE49-F238E27FC236}">
                <a16:creationId xmlns:a16="http://schemas.microsoft.com/office/drawing/2014/main" id="{AD9F8CE7-B8C2-A320-7F6F-F627DA5127E4}"/>
              </a:ext>
            </a:extLst>
          </p:cNvPr>
          <p:cNvSpPr/>
          <p:nvPr/>
        </p:nvSpPr>
        <p:spPr>
          <a:xfrm>
            <a:off x="4257675" y="1642822"/>
            <a:ext cx="6591300" cy="4227318"/>
          </a:xfrm>
          <a:prstGeom prst="cloud">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bg1"/>
                </a:solidFill>
                <a:latin typeface="Corbel" panose="020B0503020204020204" pitchFamily="34" charset="0"/>
                <a:cs typeface="Times New Roman" panose="02020603050405020304" pitchFamily="18" charset="0"/>
              </a:rPr>
              <a:t>Aber wo ist denn die </a:t>
            </a:r>
            <a:r>
              <a:rPr lang="de-DE" sz="2400" b="1" dirty="0">
                <a:solidFill>
                  <a:schemeClr val="bg1"/>
                </a:solidFill>
                <a:latin typeface="Corbel" panose="020B0503020204020204" pitchFamily="34" charset="0"/>
                <a:cs typeface="Times New Roman" panose="02020603050405020304" pitchFamily="18" charset="0"/>
              </a:rPr>
              <a:t>Business Simulation</a:t>
            </a:r>
            <a:r>
              <a:rPr lang="de-DE" sz="2400" dirty="0">
                <a:solidFill>
                  <a:schemeClr val="bg1"/>
                </a:solidFill>
                <a:latin typeface="Corbel" panose="020B0503020204020204" pitchFamily="34" charset="0"/>
                <a:cs typeface="Times New Roman" panose="02020603050405020304" pitchFamily="18" charset="0"/>
              </a:rPr>
              <a:t> und das </a:t>
            </a:r>
            <a:r>
              <a:rPr lang="de-DE" sz="2400" b="1" dirty="0">
                <a:solidFill>
                  <a:schemeClr val="bg1"/>
                </a:solidFill>
                <a:latin typeface="Corbel" panose="020B0503020204020204" pitchFamily="34" charset="0"/>
                <a:cs typeface="Times New Roman" panose="02020603050405020304" pitchFamily="18" charset="0"/>
              </a:rPr>
              <a:t>Assessment Tool</a:t>
            </a:r>
            <a:r>
              <a:rPr lang="de-DE" sz="2400" dirty="0">
                <a:solidFill>
                  <a:schemeClr val="bg1"/>
                </a:solidFill>
                <a:latin typeface="Corbel" panose="020B0503020204020204" pitchFamily="34" charset="0"/>
                <a:cs typeface="Times New Roman" panose="02020603050405020304" pitchFamily="18" charset="0"/>
              </a:rPr>
              <a:t>?</a:t>
            </a:r>
          </a:p>
        </p:txBody>
      </p:sp>
      <p:sp>
        <p:nvSpPr>
          <p:cNvPr id="18" name="Ellipse 17">
            <a:extLst>
              <a:ext uri="{FF2B5EF4-FFF2-40B4-BE49-F238E27FC236}">
                <a16:creationId xmlns:a16="http://schemas.microsoft.com/office/drawing/2014/main" id="{4CA7BA33-399C-BD2C-BCAA-BF565F053253}"/>
              </a:ext>
            </a:extLst>
          </p:cNvPr>
          <p:cNvSpPr/>
          <p:nvPr/>
        </p:nvSpPr>
        <p:spPr>
          <a:xfrm>
            <a:off x="3900488" y="4374915"/>
            <a:ext cx="453860" cy="495911"/>
          </a:xfrm>
          <a:prstGeom prst="ellipse">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Ellipse 20">
            <a:extLst>
              <a:ext uri="{FF2B5EF4-FFF2-40B4-BE49-F238E27FC236}">
                <a16:creationId xmlns:a16="http://schemas.microsoft.com/office/drawing/2014/main" id="{10FDB009-8D6C-0741-384F-2243D93517B6}"/>
              </a:ext>
            </a:extLst>
          </p:cNvPr>
          <p:cNvSpPr/>
          <p:nvPr/>
        </p:nvSpPr>
        <p:spPr>
          <a:xfrm>
            <a:off x="3611622" y="4305300"/>
            <a:ext cx="278630" cy="317570"/>
          </a:xfrm>
          <a:prstGeom prst="ellipse">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Ellipse 21">
            <a:extLst>
              <a:ext uri="{FF2B5EF4-FFF2-40B4-BE49-F238E27FC236}">
                <a16:creationId xmlns:a16="http://schemas.microsoft.com/office/drawing/2014/main" id="{3DFC07F6-E092-927F-13F6-5B10700255E3}"/>
              </a:ext>
            </a:extLst>
          </p:cNvPr>
          <p:cNvSpPr/>
          <p:nvPr/>
        </p:nvSpPr>
        <p:spPr>
          <a:xfrm>
            <a:off x="3345746" y="4184615"/>
            <a:ext cx="188029" cy="228400"/>
          </a:xfrm>
          <a:prstGeom prst="ellipse">
            <a:avLst/>
          </a:prstGeom>
          <a:solidFill>
            <a:srgbClr val="E86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3" name="Gruppieren 12">
            <a:extLst>
              <a:ext uri="{FF2B5EF4-FFF2-40B4-BE49-F238E27FC236}">
                <a16:creationId xmlns:a16="http://schemas.microsoft.com/office/drawing/2014/main" id="{6C0B3BAA-2180-4E60-9D9F-E6242DC7A2C7}"/>
              </a:ext>
            </a:extLst>
          </p:cNvPr>
          <p:cNvGrpSpPr/>
          <p:nvPr/>
        </p:nvGrpSpPr>
        <p:grpSpPr>
          <a:xfrm>
            <a:off x="400783" y="1229768"/>
            <a:ext cx="3158669" cy="4112776"/>
            <a:chOff x="400783" y="1229768"/>
            <a:chExt cx="3158669" cy="4112776"/>
          </a:xfrm>
        </p:grpSpPr>
        <p:pic>
          <p:nvPicPr>
            <p:cNvPr id="14" name="Grafik 13" descr="Ein Bild, das Menschliches Gesicht, Person, Kleidung, Kopfbedeckung enthält.&#10;&#10;Automatisch generierte Beschreibung">
              <a:extLst>
                <a:ext uri="{FF2B5EF4-FFF2-40B4-BE49-F238E27FC236}">
                  <a16:creationId xmlns:a16="http://schemas.microsoft.com/office/drawing/2014/main" id="{3E436C55-EC5A-4694-8B94-C734871F6F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783" y="1229768"/>
              <a:ext cx="3158669" cy="3158669"/>
            </a:xfrm>
            <a:prstGeom prst="flowChartConnector">
              <a:avLst/>
            </a:prstGeom>
          </p:spPr>
        </p:pic>
        <p:sp>
          <p:nvSpPr>
            <p:cNvPr id="16" name="Rechteck 15">
              <a:extLst>
                <a:ext uri="{FF2B5EF4-FFF2-40B4-BE49-F238E27FC236}">
                  <a16:creationId xmlns:a16="http://schemas.microsoft.com/office/drawing/2014/main" id="{5881D11B-E495-4E9E-80E5-D184B656E716}"/>
                </a:ext>
              </a:extLst>
            </p:cNvPr>
            <p:cNvSpPr/>
            <p:nvPr/>
          </p:nvSpPr>
          <p:spPr>
            <a:xfrm>
              <a:off x="520861" y="4388437"/>
              <a:ext cx="2983409" cy="954107"/>
            </a:xfrm>
            <a:prstGeom prst="rect">
              <a:avLst/>
            </a:prstGeom>
          </p:spPr>
          <p:txBody>
            <a:bodyPr wrap="square">
              <a:spAutoFit/>
            </a:bodyPr>
            <a:lstStyle/>
            <a:p>
              <a:r>
                <a:rPr lang="de-DE" sz="2000" b="1" dirty="0" err="1">
                  <a:solidFill>
                    <a:schemeClr val="bg1"/>
                  </a:solidFill>
                  <a:latin typeface="Corbel" panose="020B0503020204020204" pitchFamily="34" charset="0"/>
                  <a:ea typeface="Calibri" panose="020F0502020204030204" pitchFamily="34" charset="0"/>
                  <a:cs typeface="Times New Roman" panose="02020603050405020304" pitchFamily="18" charset="0"/>
                </a:rPr>
                <a:t>Jalood</a:t>
              </a:r>
              <a:r>
                <a:rPr lang="de-DE" sz="20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 Al </a:t>
              </a:r>
              <a:r>
                <a:rPr lang="de-DE" sz="2000" b="1" dirty="0" err="1">
                  <a:solidFill>
                    <a:schemeClr val="bg1"/>
                  </a:solidFill>
                  <a:latin typeface="Corbel" panose="020B0503020204020204" pitchFamily="34" charset="0"/>
                  <a:ea typeface="Calibri" panose="020F0502020204030204" pitchFamily="34" charset="0"/>
                  <a:cs typeface="Times New Roman" panose="02020603050405020304" pitchFamily="18" charset="0"/>
                </a:rPr>
                <a:t>Tawqi</a:t>
              </a:r>
              <a:r>
                <a:rPr lang="de-DE" sz="20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a:t>
              </a:r>
            </a:p>
            <a:p>
              <a:r>
                <a:rPr lang="de-DE" dirty="0">
                  <a:solidFill>
                    <a:schemeClr val="bg1"/>
                  </a:solidFill>
                  <a:latin typeface="Corbel" panose="020B0503020204020204" pitchFamily="34" charset="0"/>
                  <a:ea typeface="Calibri" panose="020F0502020204030204" pitchFamily="34" charset="0"/>
                  <a:cs typeface="Times New Roman" panose="02020603050405020304" pitchFamily="18" charset="0"/>
                </a:rPr>
                <a:t>Former Senior Manager HR </a:t>
              </a:r>
            </a:p>
            <a:p>
              <a:r>
                <a:rPr lang="de-DE" dirty="0">
                  <a:solidFill>
                    <a:schemeClr val="bg1"/>
                  </a:solidFill>
                  <a:latin typeface="Corbel" panose="020B0503020204020204" pitchFamily="34" charset="0"/>
                  <a:ea typeface="Calibri" panose="020F0502020204030204" pitchFamily="34" charset="0"/>
                  <a:cs typeface="Times New Roman" panose="02020603050405020304" pitchFamily="18" charset="0"/>
                </a:rPr>
                <a:t>&amp; Admin</a:t>
              </a:r>
              <a:endParaRPr lang="de-DE" dirty="0">
                <a:solidFill>
                  <a:schemeClr val="bg1"/>
                </a:solidFill>
                <a:latin typeface="Corbel" panose="020B0503020204020204" pitchFamily="34" charset="0"/>
                <a:cs typeface="Times New Roman" panose="02020603050405020304" pitchFamily="18" charset="0"/>
              </a:endParaRPr>
            </a:p>
          </p:txBody>
        </p:sp>
      </p:grpSp>
      <p:pic>
        <p:nvPicPr>
          <p:cNvPr id="3" name="Grafik 2">
            <a:extLst>
              <a:ext uri="{FF2B5EF4-FFF2-40B4-BE49-F238E27FC236}">
                <a16:creationId xmlns:a16="http://schemas.microsoft.com/office/drawing/2014/main" id="{CA9D5410-CB71-FF11-3F4C-A65B9EC3AC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4" name="Grafik 3">
            <a:extLst>
              <a:ext uri="{FF2B5EF4-FFF2-40B4-BE49-F238E27FC236}">
                <a16:creationId xmlns:a16="http://schemas.microsoft.com/office/drawing/2014/main" id="{D5D60636-0716-29C8-8F2D-4F5F09DE6C9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257118" y="101600"/>
            <a:ext cx="2023782" cy="1944826"/>
          </a:xfrm>
          <a:prstGeom prst="rect">
            <a:avLst/>
          </a:prstGeom>
        </p:spPr>
      </p:pic>
    </p:spTree>
    <p:extLst>
      <p:ext uri="{BB962C8B-B14F-4D97-AF65-F5344CB8AC3E}">
        <p14:creationId xmlns:p14="http://schemas.microsoft.com/office/powerpoint/2010/main" val="3546260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3" descr="Ein Bild, das Wurm enthält.&#10;&#10;Beschreibung automatisch generiert.">
            <a:extLst>
              <a:ext uri="{FF2B5EF4-FFF2-40B4-BE49-F238E27FC236}">
                <a16:creationId xmlns:a16="http://schemas.microsoft.com/office/drawing/2014/main" id="{6C8ACF0C-2F51-451F-9D4A-CB73FAFDA996}"/>
              </a:ext>
            </a:extLst>
          </p:cNvPr>
          <p:cNvPicPr>
            <a:picLocks noChangeAspect="1"/>
          </p:cNvPicPr>
          <p:nvPr/>
        </p:nvPicPr>
        <p:blipFill>
          <a:blip r:embed="rId3" cstate="print"/>
          <a:stretch>
            <a:fillRect/>
          </a:stretch>
        </p:blipFill>
        <p:spPr>
          <a:xfrm>
            <a:off x="1112905" y="2051045"/>
            <a:ext cx="10636071" cy="4036580"/>
          </a:xfrm>
          <a:prstGeom prst="rect">
            <a:avLst/>
          </a:prstGeom>
        </p:spPr>
      </p:pic>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14</a:t>
            </a:fld>
            <a:endParaRPr lang="en-AU"/>
          </a:p>
        </p:txBody>
      </p:sp>
      <p:sp>
        <p:nvSpPr>
          <p:cNvPr id="12" name="Rechteck 11">
            <a:extLst>
              <a:ext uri="{FF2B5EF4-FFF2-40B4-BE49-F238E27FC236}">
                <a16:creationId xmlns:a16="http://schemas.microsoft.com/office/drawing/2014/main" id="{ED8D013F-A5A9-49C4-8714-C61FBF89C204}"/>
              </a:ext>
            </a:extLst>
          </p:cNvPr>
          <p:cNvSpPr/>
          <p:nvPr/>
        </p:nvSpPr>
        <p:spPr>
          <a:xfrm>
            <a:off x="925096" y="981661"/>
            <a:ext cx="10034257" cy="400110"/>
          </a:xfrm>
          <a:prstGeom prst="rect">
            <a:avLst/>
          </a:prstGeom>
        </p:spPr>
        <p:txBody>
          <a:bodyPr wrap="square">
            <a:spAutoFit/>
          </a:bodyPr>
          <a:lstStyle/>
          <a:p>
            <a:r>
              <a:rPr lang="en-US" sz="2000" b="1" dirty="0">
                <a:solidFill>
                  <a:schemeClr val="bg1"/>
                </a:solidFill>
                <a:latin typeface="Corbel" panose="020B0503020204020204" pitchFamily="34" charset="0"/>
                <a:cs typeface="Times New Roman" panose="02020603050405020304" pitchFamily="18" charset="0"/>
              </a:rPr>
              <a:t>Your program embedded in a holistic concept</a:t>
            </a:r>
          </a:p>
        </p:txBody>
      </p:sp>
      <p:pic>
        <p:nvPicPr>
          <p:cNvPr id="17" name="Grafik 16">
            <a:extLst>
              <a:ext uri="{FF2B5EF4-FFF2-40B4-BE49-F238E27FC236}">
                <a16:creationId xmlns:a16="http://schemas.microsoft.com/office/drawing/2014/main" id="{1F5B2F12-C08B-44C4-BC0C-2329BE25D8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21263"/>
            <a:ext cx="9182100" cy="133436"/>
          </a:xfrm>
          <a:prstGeom prst="rect">
            <a:avLst/>
          </a:prstGeom>
        </p:spPr>
      </p:pic>
      <p:sp>
        <p:nvSpPr>
          <p:cNvPr id="24" name="Rechteck 23">
            <a:extLst>
              <a:ext uri="{FF2B5EF4-FFF2-40B4-BE49-F238E27FC236}">
                <a16:creationId xmlns:a16="http://schemas.microsoft.com/office/drawing/2014/main" id="{3CD60293-585B-1943-AAB3-A286F64D866C}"/>
              </a:ext>
            </a:extLst>
          </p:cNvPr>
          <p:cNvSpPr/>
          <p:nvPr/>
        </p:nvSpPr>
        <p:spPr>
          <a:xfrm>
            <a:off x="886685" y="5230717"/>
            <a:ext cx="1661581" cy="915635"/>
          </a:xfrm>
          <a:prstGeom prst="rect">
            <a:avLst/>
          </a:prstGeom>
        </p:spPr>
        <p:txBody>
          <a:bodyPr wrap="square">
            <a:spAutoFit/>
          </a:bodyPr>
          <a:lstStyle/>
          <a:p>
            <a:pPr algn="ctr">
              <a:lnSpc>
                <a:spcPts val="2120"/>
              </a:lnSpc>
            </a:pPr>
            <a:r>
              <a:rPr lang="en-AU" b="1" dirty="0">
                <a:solidFill>
                  <a:schemeClr val="bg1"/>
                </a:solidFill>
                <a:latin typeface="Corbel" panose="020B0503020204020204" pitchFamily="34" charset="0"/>
              </a:rPr>
              <a:t>Co-Creation</a:t>
            </a:r>
          </a:p>
          <a:p>
            <a:pPr algn="ctr"/>
            <a:r>
              <a:rPr lang="de-DE" sz="1200" dirty="0">
                <a:solidFill>
                  <a:schemeClr val="bg1"/>
                </a:solidFill>
                <a:latin typeface="Corbel" panose="020B0503020204020204" pitchFamily="34" charset="0"/>
              </a:rPr>
              <a:t>Joint Fine-tuning </a:t>
            </a:r>
            <a:r>
              <a:rPr lang="de-DE" sz="1200" dirty="0" err="1">
                <a:solidFill>
                  <a:schemeClr val="bg1"/>
                </a:solidFill>
                <a:latin typeface="Corbel" panose="020B0503020204020204" pitchFamily="34" charset="0"/>
              </a:rPr>
              <a:t>of</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your</a:t>
            </a:r>
            <a:r>
              <a:rPr lang="de-DE" sz="1200" dirty="0">
                <a:solidFill>
                  <a:schemeClr val="bg1"/>
                </a:solidFill>
                <a:latin typeface="Corbel" panose="020B0503020204020204" pitchFamily="34" charset="0"/>
              </a:rPr>
              <a:t> initiative</a:t>
            </a:r>
            <a:endParaRPr lang="en-US" sz="1200" dirty="0">
              <a:solidFill>
                <a:schemeClr val="tx1">
                  <a:lumMod val="50000"/>
                  <a:lumOff val="50000"/>
                </a:schemeClr>
              </a:solidFill>
              <a:latin typeface="Corbel" panose="020B0503020204020204" pitchFamily="34" charset="0"/>
            </a:endParaRPr>
          </a:p>
          <a:p>
            <a:pPr algn="ctr"/>
            <a:endParaRPr lang="en-AU" sz="1200" b="1" dirty="0">
              <a:solidFill>
                <a:schemeClr val="bg1"/>
              </a:solidFill>
              <a:latin typeface="Corbel" panose="020B0503020204020204" pitchFamily="34" charset="0"/>
            </a:endParaRPr>
          </a:p>
        </p:txBody>
      </p:sp>
      <p:sp>
        <p:nvSpPr>
          <p:cNvPr id="25" name="Rechteck 24">
            <a:extLst>
              <a:ext uri="{FF2B5EF4-FFF2-40B4-BE49-F238E27FC236}">
                <a16:creationId xmlns:a16="http://schemas.microsoft.com/office/drawing/2014/main" id="{147C6D82-51B8-6D47-ACFE-0D205E94860F}"/>
              </a:ext>
            </a:extLst>
          </p:cNvPr>
          <p:cNvSpPr/>
          <p:nvPr/>
        </p:nvSpPr>
        <p:spPr>
          <a:xfrm>
            <a:off x="1836647" y="1648952"/>
            <a:ext cx="2595282" cy="1469633"/>
          </a:xfrm>
          <a:prstGeom prst="rect">
            <a:avLst/>
          </a:prstGeom>
        </p:spPr>
        <p:txBody>
          <a:bodyPr wrap="square">
            <a:spAutoFit/>
          </a:bodyPr>
          <a:lstStyle/>
          <a:p>
            <a:pPr>
              <a:lnSpc>
                <a:spcPts val="2120"/>
              </a:lnSpc>
            </a:pPr>
            <a:r>
              <a:rPr lang="de-DE" sz="1600" b="1" dirty="0">
                <a:solidFill>
                  <a:srgbClr val="00B0F0"/>
                </a:solidFill>
                <a:latin typeface="Corbel" panose="020B0503020204020204" pitchFamily="34" charset="0"/>
              </a:rPr>
              <a:t>Module 1: </a:t>
            </a:r>
            <a:r>
              <a:rPr lang="de-DE" sz="1600" b="1" dirty="0" err="1">
                <a:solidFill>
                  <a:srgbClr val="00B0F0"/>
                </a:solidFill>
                <a:latin typeface="Corbel" panose="020B0503020204020204" pitchFamily="34" charset="0"/>
              </a:rPr>
              <a:t>Leading</a:t>
            </a:r>
            <a:r>
              <a:rPr lang="de-DE" sz="1600" b="1" dirty="0">
                <a:solidFill>
                  <a:srgbClr val="00B0F0"/>
                </a:solidFill>
                <a:latin typeface="Corbel" panose="020B0503020204020204" pitchFamily="34" charset="0"/>
              </a:rPr>
              <a:t> </a:t>
            </a:r>
            <a:r>
              <a:rPr lang="de-DE" sz="1600" b="1" dirty="0" err="1">
                <a:solidFill>
                  <a:srgbClr val="00B0F0"/>
                </a:solidFill>
                <a:latin typeface="Corbel" panose="020B0503020204020204" pitchFamily="34" charset="0"/>
              </a:rPr>
              <a:t>Self</a:t>
            </a:r>
            <a:endParaRPr lang="de-DE" sz="1600" dirty="0">
              <a:solidFill>
                <a:schemeClr val="bg1"/>
              </a:solidFill>
              <a:latin typeface="Corbel" panose="020B0503020204020204" pitchFamily="34" charset="0"/>
            </a:endParaRPr>
          </a:p>
          <a:p>
            <a:pPr marL="668338" indent="-655638"/>
            <a:r>
              <a:rPr lang="de-DE" sz="1200" dirty="0">
                <a:solidFill>
                  <a:schemeClr val="bg1"/>
                </a:solidFill>
                <a:latin typeface="Corbel" panose="020B0503020204020204" pitchFamily="34" charset="0"/>
              </a:rPr>
              <a:t>2 </a:t>
            </a:r>
            <a:r>
              <a:rPr lang="de-DE" sz="1200" dirty="0" err="1">
                <a:solidFill>
                  <a:schemeClr val="bg1"/>
                </a:solidFill>
                <a:latin typeface="Corbel" panose="020B0503020204020204" pitchFamily="34" charset="0"/>
              </a:rPr>
              <a:t>Elearnings</a:t>
            </a:r>
            <a:r>
              <a:rPr lang="de-DE" sz="1200" dirty="0">
                <a:solidFill>
                  <a:schemeClr val="bg1"/>
                </a:solidFill>
                <a:latin typeface="Corbel" panose="020B0503020204020204" pitchFamily="34" charset="0"/>
              </a:rPr>
              <a:t> e.g.</a:t>
            </a:r>
          </a:p>
          <a:p>
            <a:pPr marL="180975" indent="-168275">
              <a:buFont typeface="Arial" panose="020B0604020202020204" pitchFamily="34" charset="0"/>
              <a:buChar char="•"/>
            </a:pPr>
            <a:r>
              <a:rPr lang="de-DE" sz="1200" dirty="0" err="1">
                <a:solidFill>
                  <a:schemeClr val="bg1"/>
                </a:solidFill>
                <a:latin typeface="Corbel" panose="020B0503020204020204" pitchFamily="34" charset="0"/>
              </a:rPr>
              <a:t>Resilience</a:t>
            </a:r>
            <a:endParaRPr lang="de-DE" sz="1200" dirty="0">
              <a:solidFill>
                <a:schemeClr val="bg1"/>
              </a:solidFill>
              <a:latin typeface="Corbel" panose="020B0503020204020204" pitchFamily="34" charset="0"/>
            </a:endParaRPr>
          </a:p>
          <a:p>
            <a:pPr marL="180975" indent="-168275">
              <a:buFont typeface="Arial" panose="020B0604020202020204" pitchFamily="34" charset="0"/>
              <a:buChar char="•"/>
            </a:pPr>
            <a:r>
              <a:rPr lang="de-DE" sz="1200" dirty="0" err="1">
                <a:solidFill>
                  <a:schemeClr val="bg1"/>
                </a:solidFill>
                <a:latin typeface="Corbel" panose="020B0503020204020204" pitchFamily="34" charset="0"/>
              </a:rPr>
              <a:t>Selfmotivation</a:t>
            </a:r>
            <a:endParaRPr lang="de-DE" sz="1200" dirty="0">
              <a:solidFill>
                <a:schemeClr val="bg1"/>
              </a:solidFill>
              <a:latin typeface="Corbel" panose="020B0503020204020204" pitchFamily="34" charset="0"/>
            </a:endParaRPr>
          </a:p>
          <a:p>
            <a:pPr marL="180975" indent="-168275">
              <a:buFont typeface="Arial" panose="020B0604020202020204" pitchFamily="34" charset="0"/>
              <a:buChar char="•"/>
            </a:pPr>
            <a:r>
              <a:rPr lang="de-DE" sz="1200" dirty="0">
                <a:solidFill>
                  <a:schemeClr val="bg1"/>
                </a:solidFill>
                <a:latin typeface="Corbel" panose="020B0503020204020204" pitchFamily="34" charset="0"/>
              </a:rPr>
              <a:t>Time </a:t>
            </a:r>
            <a:r>
              <a:rPr lang="de-DE" sz="1200" dirty="0" err="1">
                <a:solidFill>
                  <a:schemeClr val="bg1"/>
                </a:solidFill>
                <a:latin typeface="Corbel" panose="020B0503020204020204" pitchFamily="34" charset="0"/>
              </a:rPr>
              <a:t>management</a:t>
            </a:r>
            <a:endParaRPr lang="de-DE" sz="1200" dirty="0">
              <a:solidFill>
                <a:schemeClr val="bg1"/>
              </a:solidFill>
              <a:latin typeface="Corbel" panose="020B0503020204020204" pitchFamily="34" charset="0"/>
            </a:endParaRPr>
          </a:p>
          <a:p>
            <a:pPr marL="180975" indent="-168275">
              <a:buFont typeface="Arial" panose="020B0604020202020204" pitchFamily="34" charset="0"/>
              <a:buChar char="•"/>
            </a:pPr>
            <a:r>
              <a:rPr lang="de-DE" sz="1200" dirty="0" err="1">
                <a:solidFill>
                  <a:schemeClr val="bg1"/>
                </a:solidFill>
                <a:latin typeface="Corbel" panose="020B0503020204020204" pitchFamily="34" charset="0"/>
              </a:rPr>
              <a:t>Unconscious</a:t>
            </a:r>
            <a:r>
              <a:rPr lang="de-DE" sz="1200" dirty="0">
                <a:solidFill>
                  <a:schemeClr val="bg1"/>
                </a:solidFill>
                <a:latin typeface="Corbel" panose="020B0503020204020204" pitchFamily="34" charset="0"/>
              </a:rPr>
              <a:t> Bias</a:t>
            </a:r>
          </a:p>
          <a:p>
            <a:pPr marL="180975" indent="-168275">
              <a:buFont typeface="Arial" panose="020B0604020202020204" pitchFamily="34" charset="0"/>
              <a:buChar char="•"/>
            </a:pPr>
            <a:r>
              <a:rPr lang="de-DE" sz="1200" dirty="0">
                <a:solidFill>
                  <a:schemeClr val="bg1"/>
                </a:solidFill>
                <a:latin typeface="Corbel" panose="020B0503020204020204" pitchFamily="34" charset="0"/>
              </a:rPr>
              <a:t>Innovative </a:t>
            </a:r>
            <a:r>
              <a:rPr lang="de-DE" sz="1200" dirty="0" err="1">
                <a:solidFill>
                  <a:schemeClr val="bg1"/>
                </a:solidFill>
                <a:latin typeface="Corbel" panose="020B0503020204020204" pitchFamily="34" charset="0"/>
              </a:rPr>
              <a:t>Mindset</a:t>
            </a:r>
            <a:endParaRPr lang="de-DE" sz="1200" dirty="0">
              <a:solidFill>
                <a:schemeClr val="bg1"/>
              </a:solidFill>
              <a:latin typeface="Corbel" panose="020B0503020204020204" pitchFamily="34" charset="0"/>
            </a:endParaRPr>
          </a:p>
        </p:txBody>
      </p:sp>
      <p:sp>
        <p:nvSpPr>
          <p:cNvPr id="30" name="Rechteck 29">
            <a:extLst>
              <a:ext uri="{FF2B5EF4-FFF2-40B4-BE49-F238E27FC236}">
                <a16:creationId xmlns:a16="http://schemas.microsoft.com/office/drawing/2014/main" id="{F7B360BE-84E5-DD40-B2E8-BD82F58AABC8}"/>
              </a:ext>
            </a:extLst>
          </p:cNvPr>
          <p:cNvSpPr/>
          <p:nvPr/>
        </p:nvSpPr>
        <p:spPr>
          <a:xfrm>
            <a:off x="6757340" y="2092513"/>
            <a:ext cx="3697198" cy="2023631"/>
          </a:xfrm>
          <a:prstGeom prst="rect">
            <a:avLst/>
          </a:prstGeom>
          <a:noFill/>
        </p:spPr>
        <p:txBody>
          <a:bodyPr wrap="square">
            <a:spAutoFit/>
          </a:bodyPr>
          <a:lstStyle/>
          <a:p>
            <a:pPr>
              <a:lnSpc>
                <a:spcPts val="2120"/>
              </a:lnSpc>
            </a:pPr>
            <a:r>
              <a:rPr lang="de-DE" sz="1600" b="1" dirty="0">
                <a:solidFill>
                  <a:srgbClr val="00B0F0"/>
                </a:solidFill>
                <a:latin typeface="Corbel" panose="020B0503020204020204" pitchFamily="34" charset="0"/>
              </a:rPr>
              <a:t>Module 2: </a:t>
            </a:r>
            <a:r>
              <a:rPr lang="de-DE" sz="1600" b="1" dirty="0" err="1">
                <a:solidFill>
                  <a:srgbClr val="00B0F0"/>
                </a:solidFill>
                <a:latin typeface="Corbel" panose="020B0503020204020204" pitchFamily="34" charset="0"/>
              </a:rPr>
              <a:t>Basical</a:t>
            </a:r>
            <a:r>
              <a:rPr lang="de-DE" sz="1600" b="1" dirty="0">
                <a:solidFill>
                  <a:srgbClr val="00B0F0"/>
                </a:solidFill>
                <a:latin typeface="Corbel" panose="020B0503020204020204" pitchFamily="34" charset="0"/>
              </a:rPr>
              <a:t> Leadership </a:t>
            </a:r>
            <a:r>
              <a:rPr lang="de-DE" sz="1600" b="1" dirty="0" err="1">
                <a:solidFill>
                  <a:srgbClr val="00B0F0"/>
                </a:solidFill>
                <a:latin typeface="Corbel" panose="020B0503020204020204" pitchFamily="34" charset="0"/>
              </a:rPr>
              <a:t>skills</a:t>
            </a:r>
            <a:endParaRPr lang="de-DE" sz="1600" dirty="0">
              <a:solidFill>
                <a:schemeClr val="bg1"/>
              </a:solidFill>
              <a:latin typeface="Corbel" panose="020B0503020204020204" pitchFamily="34" charset="0"/>
            </a:endParaRPr>
          </a:p>
          <a:p>
            <a:pPr marL="668338" indent="-655638"/>
            <a:r>
              <a:rPr lang="de-DE" sz="1200" dirty="0">
                <a:solidFill>
                  <a:schemeClr val="bg1"/>
                </a:solidFill>
                <a:latin typeface="Corbel" panose="020B0503020204020204" pitchFamily="34" charset="0"/>
              </a:rPr>
              <a:t>2 </a:t>
            </a:r>
            <a:r>
              <a:rPr lang="de-DE" sz="1200" dirty="0" err="1">
                <a:solidFill>
                  <a:schemeClr val="bg1"/>
                </a:solidFill>
                <a:latin typeface="Corbel" panose="020B0503020204020204" pitchFamily="34" charset="0"/>
              </a:rPr>
              <a:t>Elearnings</a:t>
            </a:r>
            <a:r>
              <a:rPr lang="de-DE" sz="1200" dirty="0">
                <a:solidFill>
                  <a:schemeClr val="bg1"/>
                </a:solidFill>
                <a:latin typeface="Corbel" panose="020B0503020204020204" pitchFamily="34" charset="0"/>
              </a:rPr>
              <a:t> e.g.</a:t>
            </a:r>
          </a:p>
          <a:p>
            <a:pPr marL="180975" indent="-168275">
              <a:buFont typeface="Arial" panose="020B0604020202020204" pitchFamily="34" charset="0"/>
              <a:buChar char="•"/>
            </a:pPr>
            <a:r>
              <a:rPr lang="de-DE" sz="1200" dirty="0">
                <a:solidFill>
                  <a:schemeClr val="bg1"/>
                </a:solidFill>
                <a:latin typeface="Corbel" panose="020B0503020204020204" pitchFamily="34" charset="0"/>
              </a:rPr>
              <a:t>New in </a:t>
            </a:r>
            <a:r>
              <a:rPr lang="de-DE" sz="1200" dirty="0" err="1">
                <a:solidFill>
                  <a:schemeClr val="bg1"/>
                </a:solidFill>
                <a:latin typeface="Corbel" panose="020B0503020204020204" pitchFamily="34" charset="0"/>
              </a:rPr>
              <a:t>the</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leadership</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position</a:t>
            </a:r>
            <a:endParaRPr lang="de-DE" sz="1200" dirty="0">
              <a:solidFill>
                <a:schemeClr val="bg1"/>
              </a:solidFill>
              <a:latin typeface="Corbel" panose="020B0503020204020204" pitchFamily="34" charset="0"/>
            </a:endParaRPr>
          </a:p>
          <a:p>
            <a:pPr marL="180975" indent="-168275">
              <a:buFont typeface="Arial" panose="020B0604020202020204" pitchFamily="34" charset="0"/>
              <a:buChar char="•"/>
            </a:pPr>
            <a:r>
              <a:rPr lang="de-DE" sz="1200" dirty="0">
                <a:solidFill>
                  <a:schemeClr val="bg1"/>
                </a:solidFill>
                <a:latin typeface="Corbel" panose="020B0503020204020204" pitchFamily="34" charset="0"/>
              </a:rPr>
              <a:t>Delegation</a:t>
            </a:r>
          </a:p>
          <a:p>
            <a:pPr marL="180975" indent="-168275">
              <a:buFont typeface="Arial" panose="020B0604020202020204" pitchFamily="34" charset="0"/>
              <a:buChar char="•"/>
            </a:pPr>
            <a:r>
              <a:rPr lang="de-DE" sz="1200" dirty="0" err="1">
                <a:solidFill>
                  <a:schemeClr val="bg1"/>
                </a:solidFill>
                <a:latin typeface="Corbel" panose="020B0503020204020204" pitchFamily="34" charset="0"/>
              </a:rPr>
              <a:t>Taking</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good</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decisions</a:t>
            </a:r>
            <a:endParaRPr lang="de-DE" sz="1200" dirty="0">
              <a:solidFill>
                <a:schemeClr val="bg1"/>
              </a:solidFill>
              <a:latin typeface="Corbel" panose="020B0503020204020204" pitchFamily="34" charset="0"/>
            </a:endParaRPr>
          </a:p>
          <a:p>
            <a:pPr marL="180975" indent="-168275">
              <a:buFont typeface="Arial" panose="020B0604020202020204" pitchFamily="34" charset="0"/>
              <a:buChar char="•"/>
            </a:pPr>
            <a:r>
              <a:rPr lang="de-DE" sz="1200" dirty="0">
                <a:solidFill>
                  <a:schemeClr val="bg1"/>
                </a:solidFill>
                <a:latin typeface="Corbel" panose="020B0503020204020204" pitchFamily="34" charset="0"/>
              </a:rPr>
              <a:t>Communication</a:t>
            </a:r>
          </a:p>
          <a:p>
            <a:pPr marL="180975" indent="-168275">
              <a:buFont typeface="Arial" panose="020B0604020202020204" pitchFamily="34" charset="0"/>
              <a:buChar char="•"/>
            </a:pPr>
            <a:r>
              <a:rPr lang="de-DE" sz="1200" dirty="0" err="1">
                <a:solidFill>
                  <a:schemeClr val="bg1"/>
                </a:solidFill>
                <a:latin typeface="Corbel" panose="020B0503020204020204" pitchFamily="34" charset="0"/>
              </a:rPr>
              <a:t>Giving</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feedback</a:t>
            </a:r>
            <a:endParaRPr lang="de-DE" sz="1200" dirty="0">
              <a:solidFill>
                <a:schemeClr val="bg1"/>
              </a:solidFill>
              <a:latin typeface="Corbel" panose="020B0503020204020204" pitchFamily="34" charset="0"/>
            </a:endParaRPr>
          </a:p>
          <a:p>
            <a:pPr marL="180975" indent="-168275">
              <a:buFont typeface="Arial" panose="020B0604020202020204" pitchFamily="34" charset="0"/>
              <a:buChar char="•"/>
            </a:pPr>
            <a:r>
              <a:rPr lang="de-DE" sz="1200" dirty="0" err="1">
                <a:solidFill>
                  <a:schemeClr val="bg1"/>
                </a:solidFill>
                <a:latin typeface="Corbel" panose="020B0503020204020204" pitchFamily="34" charset="0"/>
              </a:rPr>
              <a:t>Motivating</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others</a:t>
            </a:r>
            <a:endParaRPr lang="de-DE" sz="1200" dirty="0">
              <a:solidFill>
                <a:schemeClr val="bg1"/>
              </a:solidFill>
              <a:latin typeface="Corbel" panose="020B0503020204020204" pitchFamily="34" charset="0"/>
            </a:endParaRPr>
          </a:p>
          <a:p>
            <a:pPr marL="180975" indent="-168275">
              <a:buFont typeface="Arial" panose="020B0604020202020204" pitchFamily="34" charset="0"/>
              <a:buChar char="•"/>
            </a:pPr>
            <a:r>
              <a:rPr lang="de-DE" sz="1200" dirty="0" err="1">
                <a:solidFill>
                  <a:schemeClr val="bg1"/>
                </a:solidFill>
                <a:latin typeface="Corbel" panose="020B0503020204020204" pitchFamily="34" charset="0"/>
              </a:rPr>
              <a:t>Conflict</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management</a:t>
            </a:r>
            <a:endParaRPr lang="de-DE" sz="1200" dirty="0">
              <a:solidFill>
                <a:schemeClr val="bg1"/>
              </a:solidFill>
              <a:latin typeface="Corbel" panose="020B0503020204020204" pitchFamily="34" charset="0"/>
            </a:endParaRPr>
          </a:p>
          <a:p>
            <a:pPr marL="180975" indent="-168275">
              <a:buFont typeface="Arial" panose="020B0604020202020204" pitchFamily="34" charset="0"/>
              <a:buChar char="•"/>
            </a:pPr>
            <a:r>
              <a:rPr lang="de-DE" sz="1200" dirty="0">
                <a:solidFill>
                  <a:schemeClr val="bg1"/>
                </a:solidFill>
                <a:latin typeface="Corbel" panose="020B0503020204020204" pitchFamily="34" charset="0"/>
              </a:rPr>
              <a:t>Moderate </a:t>
            </a:r>
            <a:r>
              <a:rPr lang="de-DE" sz="1200" dirty="0" err="1">
                <a:solidFill>
                  <a:schemeClr val="bg1"/>
                </a:solidFill>
                <a:latin typeface="Corbel" panose="020B0503020204020204" pitchFamily="34" charset="0"/>
              </a:rPr>
              <a:t>meetings</a:t>
            </a:r>
            <a:endParaRPr lang="de-DE" sz="1200" dirty="0">
              <a:solidFill>
                <a:schemeClr val="bg1"/>
              </a:solidFill>
              <a:latin typeface="Corbel" panose="020B0503020204020204" pitchFamily="34" charset="0"/>
            </a:endParaRPr>
          </a:p>
        </p:txBody>
      </p:sp>
      <p:sp>
        <p:nvSpPr>
          <p:cNvPr id="48" name="Rechteck 47">
            <a:extLst>
              <a:ext uri="{FF2B5EF4-FFF2-40B4-BE49-F238E27FC236}">
                <a16:creationId xmlns:a16="http://schemas.microsoft.com/office/drawing/2014/main" id="{B270CC76-0B4B-EE46-8117-69C1CBD24E48}"/>
              </a:ext>
            </a:extLst>
          </p:cNvPr>
          <p:cNvSpPr/>
          <p:nvPr/>
        </p:nvSpPr>
        <p:spPr>
          <a:xfrm>
            <a:off x="259113" y="263215"/>
            <a:ext cx="10935943" cy="584775"/>
          </a:xfrm>
          <a:prstGeom prst="rect">
            <a:avLst/>
          </a:prstGeom>
        </p:spPr>
        <p:txBody>
          <a:bodyPr wrap="square">
            <a:spAutoFit/>
          </a:bodyPr>
          <a:lstStyle/>
          <a:p>
            <a:pPr fontAlgn="base"/>
            <a:r>
              <a:rPr lang="de-DE" sz="3200" b="1" dirty="0">
                <a:solidFill>
                  <a:schemeClr val="bg1"/>
                </a:solidFill>
                <a:latin typeface="Corbel" panose="020B0503020204020204" pitchFamily="34" charset="0"/>
              </a:rPr>
              <a:t>Programm bei Projektstart – Mai 2023</a:t>
            </a:r>
          </a:p>
        </p:txBody>
      </p:sp>
      <p:pic>
        <p:nvPicPr>
          <p:cNvPr id="51" name="Grafik 50">
            <a:extLst>
              <a:ext uri="{FF2B5EF4-FFF2-40B4-BE49-F238E27FC236}">
                <a16:creationId xmlns:a16="http://schemas.microsoft.com/office/drawing/2014/main" id="{2720FE2C-8A73-8D4C-B700-1499BD9636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52" name="Grafik 51">
            <a:extLst>
              <a:ext uri="{FF2B5EF4-FFF2-40B4-BE49-F238E27FC236}">
                <a16:creationId xmlns:a16="http://schemas.microsoft.com/office/drawing/2014/main" id="{0E596362-D4AC-5E49-96C1-8B383229024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257118" y="101600"/>
            <a:ext cx="2023782" cy="1944826"/>
          </a:xfrm>
          <a:prstGeom prst="rect">
            <a:avLst/>
          </a:prstGeom>
        </p:spPr>
      </p:pic>
      <p:sp>
        <p:nvSpPr>
          <p:cNvPr id="35" name="Rechteck 34">
            <a:extLst>
              <a:ext uri="{FF2B5EF4-FFF2-40B4-BE49-F238E27FC236}">
                <a16:creationId xmlns:a16="http://schemas.microsoft.com/office/drawing/2014/main" id="{4D283E12-8F92-F04A-A8AE-0CA6F9743F6F}"/>
              </a:ext>
            </a:extLst>
          </p:cNvPr>
          <p:cNvSpPr/>
          <p:nvPr/>
        </p:nvSpPr>
        <p:spPr>
          <a:xfrm>
            <a:off x="7146011" y="5161136"/>
            <a:ext cx="1914936" cy="1015663"/>
          </a:xfrm>
          <a:prstGeom prst="rect">
            <a:avLst/>
          </a:prstGeom>
        </p:spPr>
        <p:txBody>
          <a:bodyPr wrap="square">
            <a:spAutoFit/>
          </a:bodyPr>
          <a:lstStyle/>
          <a:p>
            <a:r>
              <a:rPr lang="en-AU" sz="1600" b="1" dirty="0">
                <a:solidFill>
                  <a:srgbClr val="00B0F0"/>
                </a:solidFill>
                <a:latin typeface="Corbel" panose="020B0503020204020204" pitchFamily="34" charset="0"/>
              </a:rPr>
              <a:t>Implementation Coaching &amp; Transfer Evaluation</a:t>
            </a:r>
          </a:p>
          <a:p>
            <a:r>
              <a:rPr lang="en-US" sz="1200" dirty="0">
                <a:solidFill>
                  <a:schemeClr val="bg1"/>
                </a:solidFill>
                <a:latin typeface="Corbel" panose="020B0503020204020204" pitchFamily="34" charset="0"/>
              </a:rPr>
              <a:t>online</a:t>
            </a:r>
          </a:p>
        </p:txBody>
      </p:sp>
      <p:sp>
        <p:nvSpPr>
          <p:cNvPr id="41" name="Rechteck 40">
            <a:extLst>
              <a:ext uri="{FF2B5EF4-FFF2-40B4-BE49-F238E27FC236}">
                <a16:creationId xmlns:a16="http://schemas.microsoft.com/office/drawing/2014/main" id="{F7B360BE-84E5-DD40-B2E8-BD82F58AABC8}"/>
              </a:ext>
            </a:extLst>
          </p:cNvPr>
          <p:cNvSpPr/>
          <p:nvPr/>
        </p:nvSpPr>
        <p:spPr>
          <a:xfrm>
            <a:off x="9340135" y="4654645"/>
            <a:ext cx="2820853" cy="815608"/>
          </a:xfrm>
          <a:prstGeom prst="rect">
            <a:avLst/>
          </a:prstGeom>
        </p:spPr>
        <p:txBody>
          <a:bodyPr wrap="square">
            <a:spAutoFit/>
          </a:bodyPr>
          <a:lstStyle/>
          <a:p>
            <a:pPr>
              <a:lnSpc>
                <a:spcPts val="2120"/>
              </a:lnSpc>
            </a:pPr>
            <a:r>
              <a:rPr lang="de-DE" sz="1600" b="1" dirty="0">
                <a:solidFill>
                  <a:srgbClr val="00B0F0"/>
                </a:solidFill>
                <a:latin typeface="Corbel" panose="020B0503020204020204" pitchFamily="34" charset="0"/>
              </a:rPr>
              <a:t>Module 3: </a:t>
            </a:r>
            <a:r>
              <a:rPr lang="de-DE" sz="1600" b="1" dirty="0" err="1">
                <a:solidFill>
                  <a:srgbClr val="00B0F0"/>
                </a:solidFill>
                <a:latin typeface="Corbel" panose="020B0503020204020204" pitchFamily="34" charset="0"/>
              </a:rPr>
              <a:t>Leading</a:t>
            </a:r>
            <a:r>
              <a:rPr lang="de-DE" sz="1600" b="1" dirty="0">
                <a:solidFill>
                  <a:srgbClr val="00B0F0"/>
                </a:solidFill>
                <a:latin typeface="Corbel" panose="020B0503020204020204" pitchFamily="34" charset="0"/>
              </a:rPr>
              <a:t> </a:t>
            </a:r>
            <a:r>
              <a:rPr lang="de-DE" sz="1600" b="1" dirty="0" err="1">
                <a:solidFill>
                  <a:srgbClr val="00B0F0"/>
                </a:solidFill>
                <a:latin typeface="Corbel" panose="020B0503020204020204" pitchFamily="34" charset="0"/>
              </a:rPr>
              <a:t>team</a:t>
            </a:r>
            <a:r>
              <a:rPr lang="de-DE" sz="1600" b="1" dirty="0">
                <a:solidFill>
                  <a:srgbClr val="00B0F0"/>
                </a:solidFill>
                <a:latin typeface="Corbel" panose="020B0503020204020204" pitchFamily="34" charset="0"/>
              </a:rPr>
              <a:t>/ Lateral </a:t>
            </a:r>
            <a:r>
              <a:rPr lang="de-DE" sz="1600" b="1" dirty="0" err="1">
                <a:solidFill>
                  <a:srgbClr val="00B0F0"/>
                </a:solidFill>
                <a:latin typeface="Corbel" panose="020B0503020204020204" pitchFamily="34" charset="0"/>
              </a:rPr>
              <a:t>leadership</a:t>
            </a:r>
            <a:endParaRPr lang="de-DE" sz="1600" dirty="0">
              <a:solidFill>
                <a:schemeClr val="bg1"/>
              </a:solidFill>
              <a:latin typeface="Corbel" panose="020B0503020204020204" pitchFamily="34" charset="0"/>
            </a:endParaRPr>
          </a:p>
          <a:p>
            <a:pPr marL="668338" indent="-655638"/>
            <a:r>
              <a:rPr lang="de-DE" sz="1200" dirty="0">
                <a:solidFill>
                  <a:schemeClr val="bg1"/>
                </a:solidFill>
                <a:latin typeface="Corbel" panose="020B0503020204020204" pitchFamily="34" charset="0"/>
              </a:rPr>
              <a:t>Simulation </a:t>
            </a:r>
            <a:r>
              <a:rPr lang="de-DE" sz="1200" dirty="0" err="1">
                <a:solidFill>
                  <a:schemeClr val="bg1"/>
                </a:solidFill>
                <a:latin typeface="Corbel" panose="020B0503020204020204" pitchFamily="34" charset="0"/>
              </a:rPr>
              <a:t>based</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training</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with</a:t>
            </a:r>
            <a:r>
              <a:rPr lang="de-DE" sz="1200" dirty="0">
                <a:solidFill>
                  <a:schemeClr val="bg1"/>
                </a:solidFill>
                <a:latin typeface="Corbel" panose="020B0503020204020204" pitchFamily="34" charset="0"/>
              </a:rPr>
              <a:t> </a:t>
            </a:r>
            <a:r>
              <a:rPr lang="de-DE" sz="1200" dirty="0" err="1">
                <a:solidFill>
                  <a:schemeClr val="bg1"/>
                </a:solidFill>
                <a:latin typeface="Corbel" panose="020B0503020204020204" pitchFamily="34" charset="0"/>
              </a:rPr>
              <a:t>SIM</a:t>
            </a:r>
            <a:r>
              <a:rPr lang="de-DE" sz="1200" i="1" dirty="0" err="1">
                <a:solidFill>
                  <a:schemeClr val="bg1"/>
                </a:solidFill>
                <a:latin typeface="Corbel" panose="020B0503020204020204" pitchFamily="34" charset="0"/>
              </a:rPr>
              <a:t>Team</a:t>
            </a:r>
            <a:endParaRPr lang="de-DE" i="1" dirty="0">
              <a:solidFill>
                <a:schemeClr val="bg1"/>
              </a:solidFill>
              <a:latin typeface="Corbel" panose="020B0503020204020204" pitchFamily="34" charset="0"/>
            </a:endParaRPr>
          </a:p>
        </p:txBody>
      </p:sp>
      <p:sp>
        <p:nvSpPr>
          <p:cNvPr id="50" name="Rechteck 49">
            <a:extLst>
              <a:ext uri="{FF2B5EF4-FFF2-40B4-BE49-F238E27FC236}">
                <a16:creationId xmlns:a16="http://schemas.microsoft.com/office/drawing/2014/main" id="{147C6D82-51B8-6D47-ACFE-0D205E94860F}"/>
              </a:ext>
            </a:extLst>
          </p:cNvPr>
          <p:cNvSpPr/>
          <p:nvPr/>
        </p:nvSpPr>
        <p:spPr>
          <a:xfrm>
            <a:off x="586948" y="3477075"/>
            <a:ext cx="2176127" cy="954107"/>
          </a:xfrm>
          <a:prstGeom prst="rect">
            <a:avLst/>
          </a:prstGeom>
        </p:spPr>
        <p:txBody>
          <a:bodyPr wrap="square">
            <a:spAutoFit/>
          </a:bodyPr>
          <a:lstStyle/>
          <a:p>
            <a:r>
              <a:rPr lang="en-AU" sz="1600" b="1" dirty="0">
                <a:solidFill>
                  <a:srgbClr val="00B0F0"/>
                </a:solidFill>
                <a:latin typeface="Corbel" panose="020B0503020204020204" pitchFamily="34" charset="0"/>
              </a:rPr>
              <a:t>DNLA Assessment followed by Coaching</a:t>
            </a:r>
          </a:p>
          <a:p>
            <a:r>
              <a:rPr lang="en-US" sz="1200" dirty="0">
                <a:solidFill>
                  <a:schemeClr val="bg1"/>
                </a:solidFill>
                <a:latin typeface="Corbel" panose="020B0503020204020204" pitchFamily="34" charset="0"/>
              </a:rPr>
              <a:t>online</a:t>
            </a:r>
          </a:p>
          <a:p>
            <a:pPr marL="668338" indent="-655638"/>
            <a:endParaRPr lang="de-DE" sz="1200" dirty="0">
              <a:solidFill>
                <a:schemeClr val="bg1"/>
              </a:solidFill>
              <a:latin typeface="Corbel" panose="020B0503020204020204" pitchFamily="34" charset="0"/>
            </a:endParaRPr>
          </a:p>
        </p:txBody>
      </p:sp>
      <p:sp>
        <p:nvSpPr>
          <p:cNvPr id="42" name="Rechteck 41">
            <a:extLst>
              <a:ext uri="{FF2B5EF4-FFF2-40B4-BE49-F238E27FC236}">
                <a16:creationId xmlns:a16="http://schemas.microsoft.com/office/drawing/2014/main" id="{4D283E12-8F92-F04A-A8AE-0CA6F9743F6F}"/>
              </a:ext>
            </a:extLst>
          </p:cNvPr>
          <p:cNvSpPr/>
          <p:nvPr/>
        </p:nvSpPr>
        <p:spPr>
          <a:xfrm>
            <a:off x="3167416" y="4376945"/>
            <a:ext cx="1818197" cy="1261884"/>
          </a:xfrm>
          <a:prstGeom prst="rect">
            <a:avLst/>
          </a:prstGeom>
        </p:spPr>
        <p:txBody>
          <a:bodyPr wrap="square">
            <a:spAutoFit/>
          </a:bodyPr>
          <a:lstStyle/>
          <a:p>
            <a:r>
              <a:rPr lang="en-AU" sz="1600" b="1" dirty="0">
                <a:solidFill>
                  <a:srgbClr val="00B0F0"/>
                </a:solidFill>
                <a:latin typeface="Corbel" panose="020B0503020204020204" pitchFamily="34" charset="0"/>
              </a:rPr>
              <a:t>Implementation Coaching &amp; </a:t>
            </a:r>
          </a:p>
          <a:p>
            <a:r>
              <a:rPr lang="en-AU" sz="1600" b="1" dirty="0">
                <a:solidFill>
                  <a:srgbClr val="00B0F0"/>
                </a:solidFill>
                <a:latin typeface="Corbel" panose="020B0503020204020204" pitchFamily="34" charset="0"/>
              </a:rPr>
              <a:t>Transfer Evaluation</a:t>
            </a:r>
          </a:p>
          <a:p>
            <a:r>
              <a:rPr lang="en-US" sz="1200" dirty="0">
                <a:solidFill>
                  <a:schemeClr val="bg1"/>
                </a:solidFill>
                <a:latin typeface="Corbel" panose="020B0503020204020204" pitchFamily="34" charset="0"/>
              </a:rPr>
              <a:t>online</a:t>
            </a:r>
          </a:p>
        </p:txBody>
      </p:sp>
      <p:pic>
        <p:nvPicPr>
          <p:cNvPr id="44" name="Grafik 4" descr="Ein Bild, das Spiegel enthält.&#10;&#10;Beschreibung automatisch generiert.">
            <a:extLst>
              <a:ext uri="{FF2B5EF4-FFF2-40B4-BE49-F238E27FC236}">
                <a16:creationId xmlns:a16="http://schemas.microsoft.com/office/drawing/2014/main" id="{74C1AC12-A5FF-6D4D-B00F-842A419B76DC}"/>
              </a:ext>
            </a:extLst>
          </p:cNvPr>
          <p:cNvPicPr>
            <a:picLocks noChangeAspect="1"/>
          </p:cNvPicPr>
          <p:nvPr/>
        </p:nvPicPr>
        <p:blipFill>
          <a:blip r:embed="rId8" cstate="print"/>
          <a:stretch>
            <a:fillRect/>
          </a:stretch>
        </p:blipFill>
        <p:spPr>
          <a:xfrm>
            <a:off x="1070447" y="4718762"/>
            <a:ext cx="398183" cy="404039"/>
          </a:xfrm>
          <a:prstGeom prst="rect">
            <a:avLst/>
          </a:prstGeom>
        </p:spPr>
      </p:pic>
      <p:grpSp>
        <p:nvGrpSpPr>
          <p:cNvPr id="85" name="Gruppieren 84">
            <a:extLst>
              <a:ext uri="{FF2B5EF4-FFF2-40B4-BE49-F238E27FC236}">
                <a16:creationId xmlns:a16="http://schemas.microsoft.com/office/drawing/2014/main" id="{DDF1A942-64C3-4D07-99BE-C2408A33BD18}"/>
              </a:ext>
            </a:extLst>
          </p:cNvPr>
          <p:cNvGrpSpPr/>
          <p:nvPr/>
        </p:nvGrpSpPr>
        <p:grpSpPr>
          <a:xfrm>
            <a:off x="2587150" y="3487143"/>
            <a:ext cx="731482" cy="653659"/>
            <a:chOff x="2854408" y="2742769"/>
            <a:chExt cx="731482" cy="653659"/>
          </a:xfrm>
        </p:grpSpPr>
        <p:pic>
          <p:nvPicPr>
            <p:cNvPr id="86" name="Grafik 4">
              <a:extLst>
                <a:ext uri="{FF2B5EF4-FFF2-40B4-BE49-F238E27FC236}">
                  <a16:creationId xmlns:a16="http://schemas.microsoft.com/office/drawing/2014/main" id="{712BA978-95CC-4579-9B71-9778A8EA79DF}"/>
                </a:ext>
              </a:extLst>
            </p:cNvPr>
            <p:cNvPicPr>
              <a:picLocks noChangeAspect="1"/>
            </p:cNvPicPr>
            <p:nvPr/>
          </p:nvPicPr>
          <p:blipFill>
            <a:blip r:embed="rId9" cstate="print"/>
            <a:stretch>
              <a:fillRect/>
            </a:stretch>
          </p:blipFill>
          <p:spPr>
            <a:xfrm>
              <a:off x="2854408" y="2742769"/>
              <a:ext cx="694123" cy="653659"/>
            </a:xfrm>
            <a:prstGeom prst="rect">
              <a:avLst/>
            </a:prstGeom>
          </p:spPr>
        </p:pic>
        <p:sp>
          <p:nvSpPr>
            <p:cNvPr id="87" name="Rechteck 86">
              <a:extLst>
                <a:ext uri="{FF2B5EF4-FFF2-40B4-BE49-F238E27FC236}">
                  <a16:creationId xmlns:a16="http://schemas.microsoft.com/office/drawing/2014/main" id="{EA1342BC-C7B1-4EC3-8F11-E9C49E85F1B6}"/>
                </a:ext>
              </a:extLst>
            </p:cNvPr>
            <p:cNvSpPr/>
            <p:nvPr/>
          </p:nvSpPr>
          <p:spPr>
            <a:xfrm>
              <a:off x="2908051" y="2870913"/>
              <a:ext cx="677839" cy="362022"/>
            </a:xfrm>
            <a:prstGeom prst="rect">
              <a:avLst/>
            </a:prstGeom>
          </p:spPr>
          <p:txBody>
            <a:bodyPr wrap="square">
              <a:spAutoFit/>
            </a:bodyPr>
            <a:lstStyle/>
            <a:p>
              <a:pPr algn="ctr">
                <a:lnSpc>
                  <a:spcPts val="2120"/>
                </a:lnSpc>
              </a:pPr>
              <a:r>
                <a:rPr lang="en-AU" sz="2000" b="1" dirty="0">
                  <a:latin typeface="Corbel" panose="020B0503020204020204" pitchFamily="34" charset="0"/>
                </a:rPr>
                <a:t>1.</a:t>
              </a:r>
              <a:endParaRPr lang="en-AU" sz="1200" b="1" dirty="0">
                <a:latin typeface="Corbel" panose="020B0503020204020204" pitchFamily="34" charset="0"/>
              </a:endParaRPr>
            </a:p>
          </p:txBody>
        </p:sp>
      </p:grpSp>
      <p:grpSp>
        <p:nvGrpSpPr>
          <p:cNvPr id="88" name="Gruppieren 87">
            <a:extLst>
              <a:ext uri="{FF2B5EF4-FFF2-40B4-BE49-F238E27FC236}">
                <a16:creationId xmlns:a16="http://schemas.microsoft.com/office/drawing/2014/main" id="{7BD682A7-2266-411B-B73A-E11D5EB61EAC}"/>
              </a:ext>
            </a:extLst>
          </p:cNvPr>
          <p:cNvGrpSpPr/>
          <p:nvPr/>
        </p:nvGrpSpPr>
        <p:grpSpPr>
          <a:xfrm>
            <a:off x="4441349" y="4698952"/>
            <a:ext cx="694784" cy="602931"/>
            <a:chOff x="4906233" y="2436323"/>
            <a:chExt cx="694784" cy="602931"/>
          </a:xfrm>
        </p:grpSpPr>
        <p:pic>
          <p:nvPicPr>
            <p:cNvPr id="89" name="Grafik 4" descr="Ein Bild, das Spiegel enthält.&#10;&#10;Beschreibung automatisch generiert.">
              <a:extLst>
                <a:ext uri="{FF2B5EF4-FFF2-40B4-BE49-F238E27FC236}">
                  <a16:creationId xmlns:a16="http://schemas.microsoft.com/office/drawing/2014/main" id="{29E8595D-B0CD-40C9-A089-1F8B3E590A3E}"/>
                </a:ext>
              </a:extLst>
            </p:cNvPr>
            <p:cNvPicPr>
              <a:picLocks noChangeAspect="1"/>
            </p:cNvPicPr>
            <p:nvPr/>
          </p:nvPicPr>
          <p:blipFill>
            <a:blip r:embed="rId9" cstate="print"/>
            <a:stretch>
              <a:fillRect/>
            </a:stretch>
          </p:blipFill>
          <p:spPr>
            <a:xfrm>
              <a:off x="4906233" y="2436323"/>
              <a:ext cx="694123" cy="602931"/>
            </a:xfrm>
            <a:prstGeom prst="rect">
              <a:avLst/>
            </a:prstGeom>
          </p:spPr>
        </p:pic>
        <p:sp>
          <p:nvSpPr>
            <p:cNvPr id="90" name="Rechteck 89">
              <a:extLst>
                <a:ext uri="{FF2B5EF4-FFF2-40B4-BE49-F238E27FC236}">
                  <a16:creationId xmlns:a16="http://schemas.microsoft.com/office/drawing/2014/main" id="{FA4592CD-EEC6-45DF-BFE6-87F9E05C34A5}"/>
                </a:ext>
              </a:extLst>
            </p:cNvPr>
            <p:cNvSpPr/>
            <p:nvPr/>
          </p:nvSpPr>
          <p:spPr>
            <a:xfrm>
              <a:off x="4923178" y="2537979"/>
              <a:ext cx="677839" cy="362022"/>
            </a:xfrm>
            <a:prstGeom prst="rect">
              <a:avLst/>
            </a:prstGeom>
          </p:spPr>
          <p:txBody>
            <a:bodyPr wrap="square">
              <a:spAutoFit/>
            </a:bodyPr>
            <a:lstStyle/>
            <a:p>
              <a:pPr algn="ctr">
                <a:lnSpc>
                  <a:spcPts val="2120"/>
                </a:lnSpc>
              </a:pPr>
              <a:r>
                <a:rPr lang="en-AU" sz="2000" b="1" dirty="0">
                  <a:latin typeface="Corbel" panose="020B0503020204020204" pitchFamily="34" charset="0"/>
                </a:rPr>
                <a:t>3.</a:t>
              </a:r>
              <a:endParaRPr lang="en-AU" sz="1200" b="1" dirty="0">
                <a:latin typeface="Corbel" panose="020B0503020204020204" pitchFamily="34" charset="0"/>
              </a:endParaRPr>
            </a:p>
          </p:txBody>
        </p:sp>
      </p:grpSp>
      <p:grpSp>
        <p:nvGrpSpPr>
          <p:cNvPr id="91" name="Gruppieren 90">
            <a:extLst>
              <a:ext uri="{FF2B5EF4-FFF2-40B4-BE49-F238E27FC236}">
                <a16:creationId xmlns:a16="http://schemas.microsoft.com/office/drawing/2014/main" id="{57E6A12D-4D90-41BD-8E6A-28CEDD87427E}"/>
              </a:ext>
            </a:extLst>
          </p:cNvPr>
          <p:cNvGrpSpPr/>
          <p:nvPr/>
        </p:nvGrpSpPr>
        <p:grpSpPr>
          <a:xfrm>
            <a:off x="8989687" y="3226057"/>
            <a:ext cx="700895" cy="653659"/>
            <a:chOff x="6098455" y="4836993"/>
            <a:chExt cx="700895" cy="653659"/>
          </a:xfrm>
        </p:grpSpPr>
        <p:pic>
          <p:nvPicPr>
            <p:cNvPr id="92" name="Grafik 4" descr="Ein Bild, das Spiegel enthält.&#10;&#10;Beschreibung automatisch generiert.">
              <a:extLst>
                <a:ext uri="{FF2B5EF4-FFF2-40B4-BE49-F238E27FC236}">
                  <a16:creationId xmlns:a16="http://schemas.microsoft.com/office/drawing/2014/main" id="{9AD4D7B6-AE4E-46AB-B97F-D199A2B20503}"/>
                </a:ext>
              </a:extLst>
            </p:cNvPr>
            <p:cNvPicPr>
              <a:picLocks noChangeAspect="1"/>
            </p:cNvPicPr>
            <p:nvPr/>
          </p:nvPicPr>
          <p:blipFill>
            <a:blip r:embed="rId9" cstate="print"/>
            <a:stretch>
              <a:fillRect/>
            </a:stretch>
          </p:blipFill>
          <p:spPr>
            <a:xfrm>
              <a:off x="6105227" y="4836993"/>
              <a:ext cx="694123" cy="653659"/>
            </a:xfrm>
            <a:prstGeom prst="rect">
              <a:avLst/>
            </a:prstGeom>
          </p:spPr>
        </p:pic>
        <p:sp>
          <p:nvSpPr>
            <p:cNvPr id="93" name="Rechteck 92">
              <a:extLst>
                <a:ext uri="{FF2B5EF4-FFF2-40B4-BE49-F238E27FC236}">
                  <a16:creationId xmlns:a16="http://schemas.microsoft.com/office/drawing/2014/main" id="{BE2CFD0A-2E7A-4841-95F2-D3029AEF1852}"/>
                </a:ext>
              </a:extLst>
            </p:cNvPr>
            <p:cNvSpPr/>
            <p:nvPr/>
          </p:nvSpPr>
          <p:spPr>
            <a:xfrm>
              <a:off x="6098455" y="4982725"/>
              <a:ext cx="677839" cy="362022"/>
            </a:xfrm>
            <a:prstGeom prst="rect">
              <a:avLst/>
            </a:prstGeom>
          </p:spPr>
          <p:txBody>
            <a:bodyPr wrap="square" lIns="91440" tIns="45720" rIns="91440" bIns="45720" anchor="t">
              <a:spAutoFit/>
            </a:bodyPr>
            <a:lstStyle/>
            <a:p>
              <a:pPr algn="ctr">
                <a:lnSpc>
                  <a:spcPts val="2120"/>
                </a:lnSpc>
              </a:pPr>
              <a:r>
                <a:rPr lang="en-AU" sz="2000" b="1" dirty="0">
                  <a:latin typeface="Corbel"/>
                </a:rPr>
                <a:t>5.</a:t>
              </a:r>
              <a:endParaRPr lang="en-AU" sz="1200" b="1" dirty="0">
                <a:latin typeface="Corbel"/>
              </a:endParaRPr>
            </a:p>
          </p:txBody>
        </p:sp>
      </p:grpSp>
      <p:grpSp>
        <p:nvGrpSpPr>
          <p:cNvPr id="94" name="Gruppieren 93">
            <a:extLst>
              <a:ext uri="{FF2B5EF4-FFF2-40B4-BE49-F238E27FC236}">
                <a16:creationId xmlns:a16="http://schemas.microsoft.com/office/drawing/2014/main" id="{2D8EEEC2-9E37-4CFA-A11D-07083A42752F}"/>
              </a:ext>
            </a:extLst>
          </p:cNvPr>
          <p:cNvGrpSpPr/>
          <p:nvPr/>
        </p:nvGrpSpPr>
        <p:grpSpPr>
          <a:xfrm>
            <a:off x="11218493" y="3526803"/>
            <a:ext cx="694123" cy="653659"/>
            <a:chOff x="7886506" y="3504071"/>
            <a:chExt cx="694123" cy="653659"/>
          </a:xfrm>
        </p:grpSpPr>
        <p:pic>
          <p:nvPicPr>
            <p:cNvPr id="95" name="Grafik 4" descr="Ein Bild, das Spiegel enthält.&#10;&#10;Beschreibung automatisch generiert.">
              <a:extLst>
                <a:ext uri="{FF2B5EF4-FFF2-40B4-BE49-F238E27FC236}">
                  <a16:creationId xmlns:a16="http://schemas.microsoft.com/office/drawing/2014/main" id="{357BCC18-4ACD-4973-902A-CE3EA84032B1}"/>
                </a:ext>
              </a:extLst>
            </p:cNvPr>
            <p:cNvPicPr>
              <a:picLocks noChangeAspect="1"/>
            </p:cNvPicPr>
            <p:nvPr/>
          </p:nvPicPr>
          <p:blipFill>
            <a:blip r:embed="rId9" cstate="print"/>
            <a:stretch>
              <a:fillRect/>
            </a:stretch>
          </p:blipFill>
          <p:spPr>
            <a:xfrm>
              <a:off x="7886506" y="3504071"/>
              <a:ext cx="694123" cy="653659"/>
            </a:xfrm>
            <a:prstGeom prst="rect">
              <a:avLst/>
            </a:prstGeom>
          </p:spPr>
        </p:pic>
        <p:sp>
          <p:nvSpPr>
            <p:cNvPr id="96" name="Rechteck 95">
              <a:extLst>
                <a:ext uri="{FF2B5EF4-FFF2-40B4-BE49-F238E27FC236}">
                  <a16:creationId xmlns:a16="http://schemas.microsoft.com/office/drawing/2014/main" id="{0D72849B-6A4B-4B46-835A-053D054611E1}"/>
                </a:ext>
              </a:extLst>
            </p:cNvPr>
            <p:cNvSpPr/>
            <p:nvPr/>
          </p:nvSpPr>
          <p:spPr>
            <a:xfrm>
              <a:off x="7902790" y="3671950"/>
              <a:ext cx="677839" cy="362022"/>
            </a:xfrm>
            <a:prstGeom prst="rect">
              <a:avLst/>
            </a:prstGeom>
          </p:spPr>
          <p:txBody>
            <a:bodyPr wrap="square" lIns="91440" tIns="45720" rIns="91440" bIns="45720" anchor="t">
              <a:spAutoFit/>
            </a:bodyPr>
            <a:lstStyle/>
            <a:p>
              <a:pPr algn="ctr">
                <a:lnSpc>
                  <a:spcPts val="2120"/>
                </a:lnSpc>
              </a:pPr>
              <a:r>
                <a:rPr lang="en-AU" sz="2000" b="1" dirty="0">
                  <a:latin typeface="Corbel"/>
                </a:rPr>
                <a:t>6.</a:t>
              </a:r>
              <a:endParaRPr lang="en-AU" sz="1200" b="1" dirty="0">
                <a:latin typeface="Corbel"/>
              </a:endParaRPr>
            </a:p>
          </p:txBody>
        </p:sp>
      </p:grpSp>
      <p:grpSp>
        <p:nvGrpSpPr>
          <p:cNvPr id="97" name="Gruppieren 96">
            <a:extLst>
              <a:ext uri="{FF2B5EF4-FFF2-40B4-BE49-F238E27FC236}">
                <a16:creationId xmlns:a16="http://schemas.microsoft.com/office/drawing/2014/main" id="{F46CF51A-D6B2-462B-90F9-943F4517E70C}"/>
              </a:ext>
            </a:extLst>
          </p:cNvPr>
          <p:cNvGrpSpPr/>
          <p:nvPr/>
        </p:nvGrpSpPr>
        <p:grpSpPr>
          <a:xfrm>
            <a:off x="6514655" y="4932344"/>
            <a:ext cx="700895" cy="653659"/>
            <a:chOff x="4093394" y="5364869"/>
            <a:chExt cx="700895" cy="653659"/>
          </a:xfrm>
        </p:grpSpPr>
        <p:pic>
          <p:nvPicPr>
            <p:cNvPr id="98" name="Grafik 4" descr="Ein Bild, das Spiegel enthält.&#10;&#10;Beschreibung automatisch generiert.">
              <a:extLst>
                <a:ext uri="{FF2B5EF4-FFF2-40B4-BE49-F238E27FC236}">
                  <a16:creationId xmlns:a16="http://schemas.microsoft.com/office/drawing/2014/main" id="{019C131E-CCB9-4CD8-A519-97B832FB423B}"/>
                </a:ext>
              </a:extLst>
            </p:cNvPr>
            <p:cNvPicPr>
              <a:picLocks noChangeAspect="1"/>
            </p:cNvPicPr>
            <p:nvPr/>
          </p:nvPicPr>
          <p:blipFill>
            <a:blip r:embed="rId9" cstate="print"/>
            <a:stretch>
              <a:fillRect/>
            </a:stretch>
          </p:blipFill>
          <p:spPr>
            <a:xfrm>
              <a:off x="4100166" y="5364869"/>
              <a:ext cx="694123" cy="653659"/>
            </a:xfrm>
            <a:prstGeom prst="rect">
              <a:avLst/>
            </a:prstGeom>
          </p:spPr>
        </p:pic>
        <p:sp>
          <p:nvSpPr>
            <p:cNvPr id="99" name="Rechteck 98">
              <a:extLst>
                <a:ext uri="{FF2B5EF4-FFF2-40B4-BE49-F238E27FC236}">
                  <a16:creationId xmlns:a16="http://schemas.microsoft.com/office/drawing/2014/main" id="{788F7800-1FDA-4C50-AB4A-A225C8B9C8A5}"/>
                </a:ext>
              </a:extLst>
            </p:cNvPr>
            <p:cNvSpPr/>
            <p:nvPr/>
          </p:nvSpPr>
          <p:spPr>
            <a:xfrm>
              <a:off x="4093394" y="5499026"/>
              <a:ext cx="677839" cy="362022"/>
            </a:xfrm>
            <a:prstGeom prst="rect">
              <a:avLst/>
            </a:prstGeom>
          </p:spPr>
          <p:txBody>
            <a:bodyPr wrap="square" lIns="91440" tIns="45720" rIns="91440" bIns="45720" anchor="t">
              <a:spAutoFit/>
            </a:bodyPr>
            <a:lstStyle/>
            <a:p>
              <a:pPr algn="ctr">
                <a:lnSpc>
                  <a:spcPts val="2120"/>
                </a:lnSpc>
              </a:pPr>
              <a:r>
                <a:rPr lang="en-AU" sz="2000" b="1" dirty="0">
                  <a:latin typeface="Corbel"/>
                </a:rPr>
                <a:t>4.</a:t>
              </a:r>
              <a:endParaRPr lang="en-AU" sz="1200" b="1" dirty="0">
                <a:latin typeface="Corbel"/>
              </a:endParaRPr>
            </a:p>
          </p:txBody>
        </p:sp>
      </p:grpSp>
      <p:grpSp>
        <p:nvGrpSpPr>
          <p:cNvPr id="100" name="Gruppieren 99">
            <a:extLst>
              <a:ext uri="{FF2B5EF4-FFF2-40B4-BE49-F238E27FC236}">
                <a16:creationId xmlns:a16="http://schemas.microsoft.com/office/drawing/2014/main" id="{432398E6-DA6C-4E8A-A3F9-8AA46ED89DE5}"/>
              </a:ext>
            </a:extLst>
          </p:cNvPr>
          <p:cNvGrpSpPr/>
          <p:nvPr/>
        </p:nvGrpSpPr>
        <p:grpSpPr>
          <a:xfrm>
            <a:off x="3994918" y="1992318"/>
            <a:ext cx="722820" cy="653659"/>
            <a:chOff x="4534585" y="1935547"/>
            <a:chExt cx="722820" cy="653659"/>
          </a:xfrm>
        </p:grpSpPr>
        <p:pic>
          <p:nvPicPr>
            <p:cNvPr id="101" name="Grafik 4" descr="Ein Bild, das Spiegel enthält.&#10;&#10;Beschreibung automatisch generiert.">
              <a:extLst>
                <a:ext uri="{FF2B5EF4-FFF2-40B4-BE49-F238E27FC236}">
                  <a16:creationId xmlns:a16="http://schemas.microsoft.com/office/drawing/2014/main" id="{5500F373-CE09-4ED6-B727-3BD225423C2D}"/>
                </a:ext>
              </a:extLst>
            </p:cNvPr>
            <p:cNvPicPr>
              <a:picLocks noChangeAspect="1"/>
            </p:cNvPicPr>
            <p:nvPr/>
          </p:nvPicPr>
          <p:blipFill>
            <a:blip r:embed="rId9" cstate="print"/>
            <a:stretch>
              <a:fillRect/>
            </a:stretch>
          </p:blipFill>
          <p:spPr>
            <a:xfrm>
              <a:off x="4534585" y="1935547"/>
              <a:ext cx="694123" cy="653659"/>
            </a:xfrm>
            <a:prstGeom prst="rect">
              <a:avLst/>
            </a:prstGeom>
          </p:spPr>
        </p:pic>
        <p:sp>
          <p:nvSpPr>
            <p:cNvPr id="102" name="Rechteck 101">
              <a:extLst>
                <a:ext uri="{FF2B5EF4-FFF2-40B4-BE49-F238E27FC236}">
                  <a16:creationId xmlns:a16="http://schemas.microsoft.com/office/drawing/2014/main" id="{60FE08ED-9604-490E-9224-7F5C55FFF6C2}"/>
                </a:ext>
              </a:extLst>
            </p:cNvPr>
            <p:cNvSpPr/>
            <p:nvPr/>
          </p:nvSpPr>
          <p:spPr>
            <a:xfrm>
              <a:off x="4579566" y="2058424"/>
              <a:ext cx="677839" cy="362022"/>
            </a:xfrm>
            <a:prstGeom prst="rect">
              <a:avLst/>
            </a:prstGeom>
          </p:spPr>
          <p:txBody>
            <a:bodyPr wrap="square">
              <a:spAutoFit/>
            </a:bodyPr>
            <a:lstStyle/>
            <a:p>
              <a:pPr algn="ctr">
                <a:lnSpc>
                  <a:spcPts val="2120"/>
                </a:lnSpc>
              </a:pPr>
              <a:r>
                <a:rPr lang="en-AU" sz="2000" b="1" dirty="0">
                  <a:latin typeface="Corbel" panose="020B0503020204020204" pitchFamily="34" charset="0"/>
                </a:rPr>
                <a:t>2.</a:t>
              </a:r>
              <a:endParaRPr lang="en-AU" sz="1200" b="1" dirty="0">
                <a:latin typeface="Corbel" panose="020B0503020204020204" pitchFamily="34" charset="0"/>
              </a:endParaRPr>
            </a:p>
          </p:txBody>
        </p:sp>
      </p:grpSp>
    </p:spTree>
    <p:extLst>
      <p:ext uri="{BB962C8B-B14F-4D97-AF65-F5344CB8AC3E}">
        <p14:creationId xmlns:p14="http://schemas.microsoft.com/office/powerpoint/2010/main" val="2718103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15</a:t>
            </a:fld>
            <a:endParaRPr lang="en-AU"/>
          </a:p>
        </p:txBody>
      </p:sp>
      <p:sp>
        <p:nvSpPr>
          <p:cNvPr id="13" name="Rechteck 12">
            <a:extLst>
              <a:ext uri="{FF2B5EF4-FFF2-40B4-BE49-F238E27FC236}">
                <a16:creationId xmlns:a16="http://schemas.microsoft.com/office/drawing/2014/main" id="{9E30DB1A-E9F0-344F-B7CD-33F022627DD8}"/>
              </a:ext>
            </a:extLst>
          </p:cNvPr>
          <p:cNvSpPr/>
          <p:nvPr/>
        </p:nvSpPr>
        <p:spPr>
          <a:xfrm>
            <a:off x="312901" y="269192"/>
            <a:ext cx="10935943" cy="584775"/>
          </a:xfrm>
          <a:prstGeom prst="rect">
            <a:avLst/>
          </a:prstGeom>
        </p:spPr>
        <p:txBody>
          <a:bodyPr wrap="square">
            <a:spAutoFit/>
          </a:bodyPr>
          <a:lstStyle/>
          <a:p>
            <a:pPr fontAlgn="base"/>
            <a:r>
              <a:rPr lang="de-DE" sz="3200" b="1" dirty="0">
                <a:solidFill>
                  <a:schemeClr val="bg1"/>
                </a:solidFill>
                <a:latin typeface="Corbel" panose="020B0503020204020204" pitchFamily="34" charset="0"/>
              </a:rPr>
              <a:t>1. Schritt – DNLA</a:t>
            </a:r>
          </a:p>
        </p:txBody>
      </p:sp>
      <p:pic>
        <p:nvPicPr>
          <p:cNvPr id="2" name="Grafik 1" descr="Bildschirmausschnit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055" y="1835428"/>
            <a:ext cx="3312573" cy="3539461"/>
          </a:xfrm>
          <a:prstGeom prst="rect">
            <a:avLst/>
          </a:prstGeom>
        </p:spPr>
      </p:pic>
      <p:pic>
        <p:nvPicPr>
          <p:cNvPr id="3" name="Grafik 2" descr="Bildschirmausschnitt">
            <a:extLst>
              <a:ext uri="{FF2B5EF4-FFF2-40B4-BE49-F238E27FC236}">
                <a16:creationId xmlns:a16="http://schemas.microsoft.com/office/drawing/2014/main" id="{6FBE021C-CB74-9AFE-BDAA-7A736693F2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62851" y="2190626"/>
            <a:ext cx="2594307" cy="3762603"/>
          </a:xfrm>
          <a:prstGeom prst="rect">
            <a:avLst/>
          </a:prstGeom>
        </p:spPr>
      </p:pic>
      <p:pic>
        <p:nvPicPr>
          <p:cNvPr id="6" name="Grafik 5">
            <a:extLst>
              <a:ext uri="{FF2B5EF4-FFF2-40B4-BE49-F238E27FC236}">
                <a16:creationId xmlns:a16="http://schemas.microsoft.com/office/drawing/2014/main" id="{2AF84B98-82C6-A60B-1972-781EBF9B39C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7" name="Grafik 6">
            <a:extLst>
              <a:ext uri="{FF2B5EF4-FFF2-40B4-BE49-F238E27FC236}">
                <a16:creationId xmlns:a16="http://schemas.microsoft.com/office/drawing/2014/main" id="{88E3A335-6AF6-A81B-AD26-C12B162814D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257118" y="101600"/>
            <a:ext cx="2023782" cy="1944826"/>
          </a:xfrm>
          <a:prstGeom prst="rect">
            <a:avLst/>
          </a:prstGeom>
        </p:spPr>
      </p:pic>
      <p:pic>
        <p:nvPicPr>
          <p:cNvPr id="12" name="Grafik 11" descr="Ein Bild, das Text, Screenshot, Cartoon, Grafikdesign enthält.&#10;&#10;Automatisch generierte Beschreibung">
            <a:extLst>
              <a:ext uri="{FF2B5EF4-FFF2-40B4-BE49-F238E27FC236}">
                <a16:creationId xmlns:a16="http://schemas.microsoft.com/office/drawing/2014/main" id="{26ADCDBE-06B4-06DA-4F6E-16C742AD0E0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1272081">
            <a:off x="3024248" y="2128310"/>
            <a:ext cx="6320179" cy="3561432"/>
          </a:xfrm>
          <a:prstGeom prst="rect">
            <a:avLst/>
          </a:prstGeom>
          <a:ln>
            <a:solidFill>
              <a:schemeClr val="accent1"/>
            </a:solidFill>
          </a:ln>
        </p:spPr>
      </p:pic>
    </p:spTree>
    <p:extLst>
      <p:ext uri="{BB962C8B-B14F-4D97-AF65-F5344CB8AC3E}">
        <p14:creationId xmlns:p14="http://schemas.microsoft.com/office/powerpoint/2010/main" val="441706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16</a:t>
            </a:fld>
            <a:endParaRPr lang="en-AU"/>
          </a:p>
        </p:txBody>
      </p:sp>
      <p:sp>
        <p:nvSpPr>
          <p:cNvPr id="13" name="Rechteck 12">
            <a:extLst>
              <a:ext uri="{FF2B5EF4-FFF2-40B4-BE49-F238E27FC236}">
                <a16:creationId xmlns:a16="http://schemas.microsoft.com/office/drawing/2014/main" id="{9E30DB1A-E9F0-344F-B7CD-33F022627DD8}"/>
              </a:ext>
            </a:extLst>
          </p:cNvPr>
          <p:cNvSpPr/>
          <p:nvPr/>
        </p:nvSpPr>
        <p:spPr>
          <a:xfrm>
            <a:off x="312901" y="269192"/>
            <a:ext cx="10935943" cy="584775"/>
          </a:xfrm>
          <a:prstGeom prst="rect">
            <a:avLst/>
          </a:prstGeom>
        </p:spPr>
        <p:txBody>
          <a:bodyPr wrap="square">
            <a:spAutoFit/>
          </a:bodyPr>
          <a:lstStyle/>
          <a:p>
            <a:pPr fontAlgn="base"/>
            <a:r>
              <a:rPr lang="de-DE" sz="3200" b="1" dirty="0">
                <a:solidFill>
                  <a:schemeClr val="bg1"/>
                </a:solidFill>
                <a:latin typeface="Corbel" panose="020B0503020204020204" pitchFamily="34" charset="0"/>
              </a:rPr>
              <a:t>DNLA Findings</a:t>
            </a:r>
          </a:p>
        </p:txBody>
      </p:sp>
      <p:pic>
        <p:nvPicPr>
          <p:cNvPr id="2" name="Grafik 1">
            <a:extLst>
              <a:ext uri="{FF2B5EF4-FFF2-40B4-BE49-F238E27FC236}">
                <a16:creationId xmlns:a16="http://schemas.microsoft.com/office/drawing/2014/main" id="{73893BF6-67BE-CDC3-515F-355164D5C1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3" name="Grafik 2">
            <a:extLst>
              <a:ext uri="{FF2B5EF4-FFF2-40B4-BE49-F238E27FC236}">
                <a16:creationId xmlns:a16="http://schemas.microsoft.com/office/drawing/2014/main" id="{F6E93793-5B77-D409-410A-8A67FA7696C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57118" y="101600"/>
            <a:ext cx="2023782" cy="1944826"/>
          </a:xfrm>
          <a:prstGeom prst="rect">
            <a:avLst/>
          </a:prstGeom>
        </p:spPr>
      </p:pic>
      <p:pic>
        <p:nvPicPr>
          <p:cNvPr id="5" name="Grafik 4">
            <a:extLst>
              <a:ext uri="{FF2B5EF4-FFF2-40B4-BE49-F238E27FC236}">
                <a16:creationId xmlns:a16="http://schemas.microsoft.com/office/drawing/2014/main" id="{0C0CB517-0C3E-EFEE-2D93-973999954997}"/>
              </a:ext>
            </a:extLst>
          </p:cNvPr>
          <p:cNvPicPr>
            <a:picLocks noChangeAspect="1"/>
          </p:cNvPicPr>
          <p:nvPr/>
        </p:nvPicPr>
        <p:blipFill>
          <a:blip r:embed="rId6"/>
          <a:stretch>
            <a:fillRect/>
          </a:stretch>
        </p:blipFill>
        <p:spPr>
          <a:xfrm>
            <a:off x="258097" y="1670712"/>
            <a:ext cx="9808330" cy="4422713"/>
          </a:xfrm>
          <a:prstGeom prst="rect">
            <a:avLst/>
          </a:prstGeom>
        </p:spPr>
      </p:pic>
    </p:spTree>
    <p:extLst>
      <p:ext uri="{BB962C8B-B14F-4D97-AF65-F5344CB8AC3E}">
        <p14:creationId xmlns:p14="http://schemas.microsoft.com/office/powerpoint/2010/main" val="2059915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17</a:t>
            </a:fld>
            <a:endParaRPr lang="en-AU"/>
          </a:p>
        </p:txBody>
      </p:sp>
      <p:sp>
        <p:nvSpPr>
          <p:cNvPr id="13" name="Rechteck 12">
            <a:extLst>
              <a:ext uri="{FF2B5EF4-FFF2-40B4-BE49-F238E27FC236}">
                <a16:creationId xmlns:a16="http://schemas.microsoft.com/office/drawing/2014/main" id="{9E30DB1A-E9F0-344F-B7CD-33F022627DD8}"/>
              </a:ext>
            </a:extLst>
          </p:cNvPr>
          <p:cNvSpPr/>
          <p:nvPr/>
        </p:nvSpPr>
        <p:spPr>
          <a:xfrm>
            <a:off x="312901" y="269192"/>
            <a:ext cx="10935943" cy="584775"/>
          </a:xfrm>
          <a:prstGeom prst="rect">
            <a:avLst/>
          </a:prstGeom>
        </p:spPr>
        <p:txBody>
          <a:bodyPr wrap="square">
            <a:spAutoFit/>
          </a:bodyPr>
          <a:lstStyle/>
          <a:p>
            <a:pPr fontAlgn="base"/>
            <a:r>
              <a:rPr lang="de-DE" sz="3200" b="1" dirty="0">
                <a:solidFill>
                  <a:schemeClr val="bg1"/>
                </a:solidFill>
                <a:latin typeface="Corbel" panose="020B0503020204020204" pitchFamily="34" charset="0"/>
              </a:rPr>
              <a:t>DNLA Findings</a:t>
            </a:r>
          </a:p>
        </p:txBody>
      </p:sp>
      <p:pic>
        <p:nvPicPr>
          <p:cNvPr id="2" name="Grafik 1">
            <a:extLst>
              <a:ext uri="{FF2B5EF4-FFF2-40B4-BE49-F238E27FC236}">
                <a16:creationId xmlns:a16="http://schemas.microsoft.com/office/drawing/2014/main" id="{993F6E03-0E92-DC29-2EF0-0035CCE270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5" name="Grafik 4">
            <a:extLst>
              <a:ext uri="{FF2B5EF4-FFF2-40B4-BE49-F238E27FC236}">
                <a16:creationId xmlns:a16="http://schemas.microsoft.com/office/drawing/2014/main" id="{329E5BAD-CFE2-8CA1-095B-60E930DD924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57118" y="101600"/>
            <a:ext cx="2023782" cy="1944826"/>
          </a:xfrm>
          <a:prstGeom prst="rect">
            <a:avLst/>
          </a:prstGeom>
        </p:spPr>
      </p:pic>
      <p:pic>
        <p:nvPicPr>
          <p:cNvPr id="6" name="Grafik 5">
            <a:extLst>
              <a:ext uri="{FF2B5EF4-FFF2-40B4-BE49-F238E27FC236}">
                <a16:creationId xmlns:a16="http://schemas.microsoft.com/office/drawing/2014/main" id="{D6EAC346-C8BB-7F1D-AA74-EAB61F1C857D}"/>
              </a:ext>
            </a:extLst>
          </p:cNvPr>
          <p:cNvPicPr>
            <a:picLocks noChangeAspect="1"/>
          </p:cNvPicPr>
          <p:nvPr/>
        </p:nvPicPr>
        <p:blipFill>
          <a:blip r:embed="rId6"/>
          <a:stretch>
            <a:fillRect/>
          </a:stretch>
        </p:blipFill>
        <p:spPr>
          <a:xfrm>
            <a:off x="301616" y="851891"/>
            <a:ext cx="9450531" cy="4906836"/>
          </a:xfrm>
          <a:prstGeom prst="rect">
            <a:avLst/>
          </a:prstGeom>
        </p:spPr>
      </p:pic>
    </p:spTree>
    <p:extLst>
      <p:ext uri="{BB962C8B-B14F-4D97-AF65-F5344CB8AC3E}">
        <p14:creationId xmlns:p14="http://schemas.microsoft.com/office/powerpoint/2010/main" val="2515374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18</a:t>
            </a:fld>
            <a:endParaRPr lang="en-AU"/>
          </a:p>
        </p:txBody>
      </p:sp>
      <p:sp>
        <p:nvSpPr>
          <p:cNvPr id="13" name="Rechteck 12">
            <a:extLst>
              <a:ext uri="{FF2B5EF4-FFF2-40B4-BE49-F238E27FC236}">
                <a16:creationId xmlns:a16="http://schemas.microsoft.com/office/drawing/2014/main" id="{9E30DB1A-E9F0-344F-B7CD-33F022627DD8}"/>
              </a:ext>
            </a:extLst>
          </p:cNvPr>
          <p:cNvSpPr/>
          <p:nvPr/>
        </p:nvSpPr>
        <p:spPr>
          <a:xfrm>
            <a:off x="312901" y="269192"/>
            <a:ext cx="10935943" cy="584775"/>
          </a:xfrm>
          <a:prstGeom prst="rect">
            <a:avLst/>
          </a:prstGeom>
        </p:spPr>
        <p:txBody>
          <a:bodyPr wrap="square">
            <a:spAutoFit/>
          </a:bodyPr>
          <a:lstStyle/>
          <a:p>
            <a:pPr fontAlgn="base"/>
            <a:r>
              <a:rPr lang="de-DE" sz="3200" b="1" dirty="0">
                <a:solidFill>
                  <a:schemeClr val="bg1"/>
                </a:solidFill>
                <a:latin typeface="Corbel" panose="020B0503020204020204" pitchFamily="34" charset="0"/>
              </a:rPr>
              <a:t>DNLA Findings</a:t>
            </a:r>
          </a:p>
        </p:txBody>
      </p:sp>
      <p:pic>
        <p:nvPicPr>
          <p:cNvPr id="2" name="Grafik 1">
            <a:extLst>
              <a:ext uri="{FF2B5EF4-FFF2-40B4-BE49-F238E27FC236}">
                <a16:creationId xmlns:a16="http://schemas.microsoft.com/office/drawing/2014/main" id="{993F6E03-0E92-DC29-2EF0-0035CCE270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5" name="Grafik 4">
            <a:extLst>
              <a:ext uri="{FF2B5EF4-FFF2-40B4-BE49-F238E27FC236}">
                <a16:creationId xmlns:a16="http://schemas.microsoft.com/office/drawing/2014/main" id="{329E5BAD-CFE2-8CA1-095B-60E930DD924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57118" y="101600"/>
            <a:ext cx="2023782" cy="1944826"/>
          </a:xfrm>
          <a:prstGeom prst="rect">
            <a:avLst/>
          </a:prstGeom>
        </p:spPr>
      </p:pic>
      <p:pic>
        <p:nvPicPr>
          <p:cNvPr id="4" name="Grafik 3">
            <a:extLst>
              <a:ext uri="{FF2B5EF4-FFF2-40B4-BE49-F238E27FC236}">
                <a16:creationId xmlns:a16="http://schemas.microsoft.com/office/drawing/2014/main" id="{454CB5B6-5BB2-B065-582A-00BBB4D273D9}"/>
              </a:ext>
            </a:extLst>
          </p:cNvPr>
          <p:cNvPicPr>
            <a:picLocks noChangeAspect="1"/>
          </p:cNvPicPr>
          <p:nvPr/>
        </p:nvPicPr>
        <p:blipFill>
          <a:blip r:embed="rId6"/>
          <a:stretch>
            <a:fillRect/>
          </a:stretch>
        </p:blipFill>
        <p:spPr>
          <a:xfrm>
            <a:off x="312902" y="912065"/>
            <a:ext cx="9439246" cy="5082670"/>
          </a:xfrm>
          <a:prstGeom prst="rect">
            <a:avLst/>
          </a:prstGeom>
        </p:spPr>
      </p:pic>
    </p:spTree>
    <p:extLst>
      <p:ext uri="{BB962C8B-B14F-4D97-AF65-F5344CB8AC3E}">
        <p14:creationId xmlns:p14="http://schemas.microsoft.com/office/powerpoint/2010/main" val="2647676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19</a:t>
            </a:fld>
            <a:endParaRPr lang="en-AU"/>
          </a:p>
        </p:txBody>
      </p:sp>
      <p:sp>
        <p:nvSpPr>
          <p:cNvPr id="13" name="Rechteck 12">
            <a:extLst>
              <a:ext uri="{FF2B5EF4-FFF2-40B4-BE49-F238E27FC236}">
                <a16:creationId xmlns:a16="http://schemas.microsoft.com/office/drawing/2014/main" id="{9E30DB1A-E9F0-344F-B7CD-33F022627DD8}"/>
              </a:ext>
            </a:extLst>
          </p:cNvPr>
          <p:cNvSpPr/>
          <p:nvPr/>
        </p:nvSpPr>
        <p:spPr>
          <a:xfrm>
            <a:off x="312901" y="269192"/>
            <a:ext cx="10935943" cy="584775"/>
          </a:xfrm>
          <a:prstGeom prst="rect">
            <a:avLst/>
          </a:prstGeom>
        </p:spPr>
        <p:txBody>
          <a:bodyPr wrap="square">
            <a:spAutoFit/>
          </a:bodyPr>
          <a:lstStyle/>
          <a:p>
            <a:pPr fontAlgn="base"/>
            <a:r>
              <a:rPr lang="de-DE" sz="3200" b="1" dirty="0">
                <a:solidFill>
                  <a:schemeClr val="bg1"/>
                </a:solidFill>
                <a:latin typeface="Corbel" panose="020B0503020204020204" pitchFamily="34" charset="0"/>
              </a:rPr>
              <a:t>DNLA Findings</a:t>
            </a:r>
          </a:p>
        </p:txBody>
      </p:sp>
      <p:pic>
        <p:nvPicPr>
          <p:cNvPr id="2" name="Grafik 1">
            <a:extLst>
              <a:ext uri="{FF2B5EF4-FFF2-40B4-BE49-F238E27FC236}">
                <a16:creationId xmlns:a16="http://schemas.microsoft.com/office/drawing/2014/main" id="{93A3EFBB-3A5E-F7CB-3CDD-354818E1FF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3" name="Grafik 2">
            <a:extLst>
              <a:ext uri="{FF2B5EF4-FFF2-40B4-BE49-F238E27FC236}">
                <a16:creationId xmlns:a16="http://schemas.microsoft.com/office/drawing/2014/main" id="{AE74D555-B137-B4BA-AB83-228B731C50D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57118" y="101600"/>
            <a:ext cx="2023782" cy="1944826"/>
          </a:xfrm>
          <a:prstGeom prst="rect">
            <a:avLst/>
          </a:prstGeom>
        </p:spPr>
      </p:pic>
      <p:pic>
        <p:nvPicPr>
          <p:cNvPr id="6" name="Grafik 5">
            <a:extLst>
              <a:ext uri="{FF2B5EF4-FFF2-40B4-BE49-F238E27FC236}">
                <a16:creationId xmlns:a16="http://schemas.microsoft.com/office/drawing/2014/main" id="{8BC41084-D000-C1F5-A98A-672D64E8E9D3}"/>
              </a:ext>
            </a:extLst>
          </p:cNvPr>
          <p:cNvPicPr>
            <a:picLocks noChangeAspect="1"/>
          </p:cNvPicPr>
          <p:nvPr/>
        </p:nvPicPr>
        <p:blipFill>
          <a:blip r:embed="rId6"/>
          <a:stretch>
            <a:fillRect/>
          </a:stretch>
        </p:blipFill>
        <p:spPr>
          <a:xfrm>
            <a:off x="314635" y="831022"/>
            <a:ext cx="9437512" cy="5158691"/>
          </a:xfrm>
          <a:prstGeom prst="rect">
            <a:avLst/>
          </a:prstGeom>
        </p:spPr>
      </p:pic>
    </p:spTree>
    <p:extLst>
      <p:ext uri="{BB962C8B-B14F-4D97-AF65-F5344CB8AC3E}">
        <p14:creationId xmlns:p14="http://schemas.microsoft.com/office/powerpoint/2010/main" val="1355743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20</a:t>
            </a:fld>
            <a:endParaRPr lang="en-AU"/>
          </a:p>
        </p:txBody>
      </p:sp>
      <p:sp>
        <p:nvSpPr>
          <p:cNvPr id="13" name="Rechteck 12">
            <a:extLst>
              <a:ext uri="{FF2B5EF4-FFF2-40B4-BE49-F238E27FC236}">
                <a16:creationId xmlns:a16="http://schemas.microsoft.com/office/drawing/2014/main" id="{9E30DB1A-E9F0-344F-B7CD-33F022627DD8}"/>
              </a:ext>
            </a:extLst>
          </p:cNvPr>
          <p:cNvSpPr/>
          <p:nvPr/>
        </p:nvSpPr>
        <p:spPr>
          <a:xfrm>
            <a:off x="312901" y="269192"/>
            <a:ext cx="10935943" cy="584775"/>
          </a:xfrm>
          <a:prstGeom prst="rect">
            <a:avLst/>
          </a:prstGeom>
        </p:spPr>
        <p:txBody>
          <a:bodyPr wrap="square">
            <a:spAutoFit/>
          </a:bodyPr>
          <a:lstStyle/>
          <a:p>
            <a:pPr fontAlgn="base"/>
            <a:r>
              <a:rPr lang="de-DE" sz="3200" b="1" dirty="0">
                <a:solidFill>
                  <a:schemeClr val="bg1"/>
                </a:solidFill>
                <a:latin typeface="Corbel" panose="020B0503020204020204" pitchFamily="34" charset="0"/>
              </a:rPr>
              <a:t>DNLA Findings</a:t>
            </a:r>
          </a:p>
        </p:txBody>
      </p:sp>
      <p:pic>
        <p:nvPicPr>
          <p:cNvPr id="2" name="Grafik 1">
            <a:extLst>
              <a:ext uri="{FF2B5EF4-FFF2-40B4-BE49-F238E27FC236}">
                <a16:creationId xmlns:a16="http://schemas.microsoft.com/office/drawing/2014/main" id="{D0085864-D227-AEF4-4936-0F77297A22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3" name="Grafik 2">
            <a:extLst>
              <a:ext uri="{FF2B5EF4-FFF2-40B4-BE49-F238E27FC236}">
                <a16:creationId xmlns:a16="http://schemas.microsoft.com/office/drawing/2014/main" id="{B964B739-38FD-8A54-99E8-B0B90740749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57118" y="101600"/>
            <a:ext cx="2023782" cy="1944826"/>
          </a:xfrm>
          <a:prstGeom prst="rect">
            <a:avLst/>
          </a:prstGeom>
        </p:spPr>
      </p:pic>
      <p:pic>
        <p:nvPicPr>
          <p:cNvPr id="5" name="Grafik 4">
            <a:extLst>
              <a:ext uri="{FF2B5EF4-FFF2-40B4-BE49-F238E27FC236}">
                <a16:creationId xmlns:a16="http://schemas.microsoft.com/office/drawing/2014/main" id="{2374966F-1F2D-39A9-1F11-F028295EF97C}"/>
              </a:ext>
            </a:extLst>
          </p:cNvPr>
          <p:cNvPicPr>
            <a:picLocks noChangeAspect="1"/>
          </p:cNvPicPr>
          <p:nvPr/>
        </p:nvPicPr>
        <p:blipFill>
          <a:blip r:embed="rId6"/>
          <a:stretch>
            <a:fillRect/>
          </a:stretch>
        </p:blipFill>
        <p:spPr>
          <a:xfrm>
            <a:off x="320732" y="862873"/>
            <a:ext cx="9412013" cy="4915586"/>
          </a:xfrm>
          <a:prstGeom prst="rect">
            <a:avLst/>
          </a:prstGeom>
        </p:spPr>
      </p:pic>
    </p:spTree>
    <p:extLst>
      <p:ext uri="{BB962C8B-B14F-4D97-AF65-F5344CB8AC3E}">
        <p14:creationId xmlns:p14="http://schemas.microsoft.com/office/powerpoint/2010/main" val="3329713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21</a:t>
            </a:fld>
            <a:endParaRPr lang="en-AU"/>
          </a:p>
        </p:txBody>
      </p:sp>
      <p:sp>
        <p:nvSpPr>
          <p:cNvPr id="13" name="Rechteck 12">
            <a:extLst>
              <a:ext uri="{FF2B5EF4-FFF2-40B4-BE49-F238E27FC236}">
                <a16:creationId xmlns:a16="http://schemas.microsoft.com/office/drawing/2014/main" id="{9E30DB1A-E9F0-344F-B7CD-33F022627DD8}"/>
              </a:ext>
            </a:extLst>
          </p:cNvPr>
          <p:cNvSpPr/>
          <p:nvPr/>
        </p:nvSpPr>
        <p:spPr>
          <a:xfrm>
            <a:off x="312901" y="269192"/>
            <a:ext cx="10935943" cy="584775"/>
          </a:xfrm>
          <a:prstGeom prst="rect">
            <a:avLst/>
          </a:prstGeom>
        </p:spPr>
        <p:txBody>
          <a:bodyPr wrap="square">
            <a:spAutoFit/>
          </a:bodyPr>
          <a:lstStyle/>
          <a:p>
            <a:pPr fontAlgn="base"/>
            <a:r>
              <a:rPr lang="de-DE" sz="3200" b="1" dirty="0">
                <a:solidFill>
                  <a:schemeClr val="bg1"/>
                </a:solidFill>
                <a:latin typeface="Corbel" panose="020B0503020204020204" pitchFamily="34" charset="0"/>
              </a:rPr>
              <a:t>DNLA Findings</a:t>
            </a:r>
          </a:p>
        </p:txBody>
      </p:sp>
      <p:pic>
        <p:nvPicPr>
          <p:cNvPr id="6" name="Grafik 5">
            <a:extLst>
              <a:ext uri="{FF2B5EF4-FFF2-40B4-BE49-F238E27FC236}">
                <a16:creationId xmlns:a16="http://schemas.microsoft.com/office/drawing/2014/main" id="{6573C586-AEBC-1224-E3BF-39C6835493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7" name="Grafik 6">
            <a:extLst>
              <a:ext uri="{FF2B5EF4-FFF2-40B4-BE49-F238E27FC236}">
                <a16:creationId xmlns:a16="http://schemas.microsoft.com/office/drawing/2014/main" id="{1C6E9AD7-718B-20F6-4692-B804BF46E8E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57118" y="101600"/>
            <a:ext cx="2023782" cy="1944826"/>
          </a:xfrm>
          <a:prstGeom prst="rect">
            <a:avLst/>
          </a:prstGeom>
        </p:spPr>
      </p:pic>
      <p:pic>
        <p:nvPicPr>
          <p:cNvPr id="4" name="Grafik 3">
            <a:extLst>
              <a:ext uri="{FF2B5EF4-FFF2-40B4-BE49-F238E27FC236}">
                <a16:creationId xmlns:a16="http://schemas.microsoft.com/office/drawing/2014/main" id="{94C60EC3-1160-8BDA-C587-55CCAEF78460}"/>
              </a:ext>
            </a:extLst>
          </p:cNvPr>
          <p:cNvPicPr>
            <a:picLocks noChangeAspect="1"/>
          </p:cNvPicPr>
          <p:nvPr/>
        </p:nvPicPr>
        <p:blipFill>
          <a:blip r:embed="rId6"/>
          <a:stretch>
            <a:fillRect/>
          </a:stretch>
        </p:blipFill>
        <p:spPr>
          <a:xfrm>
            <a:off x="312901" y="988247"/>
            <a:ext cx="9439246" cy="5058481"/>
          </a:xfrm>
          <a:prstGeom prst="rect">
            <a:avLst/>
          </a:prstGeom>
        </p:spPr>
      </p:pic>
    </p:spTree>
    <p:extLst>
      <p:ext uri="{BB962C8B-B14F-4D97-AF65-F5344CB8AC3E}">
        <p14:creationId xmlns:p14="http://schemas.microsoft.com/office/powerpoint/2010/main" val="20151322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3" descr="Ein Bild, das Wurm enthält.&#10;&#10;Beschreibung automatisch generiert.">
            <a:extLst>
              <a:ext uri="{FF2B5EF4-FFF2-40B4-BE49-F238E27FC236}">
                <a16:creationId xmlns:a16="http://schemas.microsoft.com/office/drawing/2014/main" id="{6C8ACF0C-2F51-451F-9D4A-CB73FAFDA996}"/>
              </a:ext>
            </a:extLst>
          </p:cNvPr>
          <p:cNvPicPr>
            <a:picLocks noChangeAspect="1"/>
          </p:cNvPicPr>
          <p:nvPr/>
        </p:nvPicPr>
        <p:blipFill>
          <a:blip r:embed="rId3" cstate="print"/>
          <a:stretch>
            <a:fillRect/>
          </a:stretch>
        </p:blipFill>
        <p:spPr>
          <a:xfrm>
            <a:off x="1112906" y="2051045"/>
            <a:ext cx="10566904" cy="4036580"/>
          </a:xfrm>
          <a:prstGeom prst="rect">
            <a:avLst/>
          </a:prstGeom>
        </p:spPr>
      </p:pic>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22</a:t>
            </a:fld>
            <a:endParaRPr lang="en-AU"/>
          </a:p>
        </p:txBody>
      </p:sp>
      <p:sp>
        <p:nvSpPr>
          <p:cNvPr id="24" name="Rechteck 23">
            <a:extLst>
              <a:ext uri="{FF2B5EF4-FFF2-40B4-BE49-F238E27FC236}">
                <a16:creationId xmlns:a16="http://schemas.microsoft.com/office/drawing/2014/main" id="{3CD60293-585B-1943-AAB3-A286F64D866C}"/>
              </a:ext>
            </a:extLst>
          </p:cNvPr>
          <p:cNvSpPr/>
          <p:nvPr/>
        </p:nvSpPr>
        <p:spPr>
          <a:xfrm>
            <a:off x="2074970" y="4950410"/>
            <a:ext cx="1661581" cy="869469"/>
          </a:xfrm>
          <a:prstGeom prst="rect">
            <a:avLst/>
          </a:prstGeom>
        </p:spPr>
        <p:txBody>
          <a:bodyPr wrap="square">
            <a:spAutoFit/>
          </a:bodyPr>
          <a:lstStyle/>
          <a:p>
            <a:pPr algn="ctr">
              <a:lnSpc>
                <a:spcPts val="2120"/>
              </a:lnSpc>
            </a:pPr>
            <a:r>
              <a:rPr lang="en-AU" sz="1600" b="1" dirty="0">
                <a:solidFill>
                  <a:schemeClr val="bg1"/>
                </a:solidFill>
                <a:latin typeface="Corbel" panose="020B0503020204020204" pitchFamily="34" charset="0"/>
              </a:rPr>
              <a:t>Co-Creation</a:t>
            </a:r>
          </a:p>
          <a:p>
            <a:pPr algn="ctr"/>
            <a:r>
              <a:rPr lang="de-DE" sz="1100" dirty="0">
                <a:solidFill>
                  <a:schemeClr val="bg1"/>
                </a:solidFill>
                <a:latin typeface="Corbel" panose="020B0503020204020204" pitchFamily="34" charset="0"/>
              </a:rPr>
              <a:t>Joint Fine-tuning </a:t>
            </a:r>
            <a:r>
              <a:rPr lang="de-DE" sz="1100" dirty="0" err="1">
                <a:solidFill>
                  <a:schemeClr val="bg1"/>
                </a:solidFill>
                <a:latin typeface="Corbel" panose="020B0503020204020204" pitchFamily="34" charset="0"/>
              </a:rPr>
              <a:t>of</a:t>
            </a:r>
            <a:r>
              <a:rPr lang="de-DE" sz="1100" dirty="0">
                <a:solidFill>
                  <a:schemeClr val="bg1"/>
                </a:solidFill>
                <a:latin typeface="Corbel" panose="020B0503020204020204" pitchFamily="34" charset="0"/>
              </a:rPr>
              <a:t> </a:t>
            </a:r>
            <a:r>
              <a:rPr lang="de-DE" sz="1100" dirty="0" err="1">
                <a:solidFill>
                  <a:schemeClr val="bg1"/>
                </a:solidFill>
                <a:latin typeface="Corbel" panose="020B0503020204020204" pitchFamily="34" charset="0"/>
              </a:rPr>
              <a:t>your</a:t>
            </a:r>
            <a:r>
              <a:rPr lang="de-DE" sz="1100" dirty="0">
                <a:solidFill>
                  <a:schemeClr val="bg1"/>
                </a:solidFill>
                <a:latin typeface="Corbel" panose="020B0503020204020204" pitchFamily="34" charset="0"/>
              </a:rPr>
              <a:t> initiative</a:t>
            </a:r>
            <a:endParaRPr lang="en-US" sz="1100" dirty="0">
              <a:solidFill>
                <a:schemeClr val="tx1">
                  <a:lumMod val="50000"/>
                  <a:lumOff val="50000"/>
                </a:schemeClr>
              </a:solidFill>
              <a:latin typeface="Corbel" panose="020B0503020204020204" pitchFamily="34" charset="0"/>
            </a:endParaRPr>
          </a:p>
          <a:p>
            <a:pPr algn="ctr"/>
            <a:endParaRPr lang="en-AU" sz="1100" b="1" dirty="0">
              <a:solidFill>
                <a:schemeClr val="bg1"/>
              </a:solidFill>
              <a:latin typeface="Corbel" panose="020B0503020204020204" pitchFamily="34" charset="0"/>
            </a:endParaRPr>
          </a:p>
        </p:txBody>
      </p:sp>
      <p:sp>
        <p:nvSpPr>
          <p:cNvPr id="48" name="Rechteck 47">
            <a:extLst>
              <a:ext uri="{FF2B5EF4-FFF2-40B4-BE49-F238E27FC236}">
                <a16:creationId xmlns:a16="http://schemas.microsoft.com/office/drawing/2014/main" id="{B270CC76-0B4B-EE46-8117-69C1CBD24E48}"/>
              </a:ext>
            </a:extLst>
          </p:cNvPr>
          <p:cNvSpPr/>
          <p:nvPr/>
        </p:nvSpPr>
        <p:spPr>
          <a:xfrm>
            <a:off x="259113" y="263215"/>
            <a:ext cx="10935943" cy="584775"/>
          </a:xfrm>
          <a:prstGeom prst="rect">
            <a:avLst/>
          </a:prstGeom>
        </p:spPr>
        <p:txBody>
          <a:bodyPr wrap="square">
            <a:spAutoFit/>
          </a:bodyPr>
          <a:lstStyle/>
          <a:p>
            <a:pPr fontAlgn="base"/>
            <a:r>
              <a:rPr lang="de-DE" sz="3200" dirty="0">
                <a:solidFill>
                  <a:schemeClr val="bg1"/>
                </a:solidFill>
                <a:latin typeface="Corbel" panose="020B0503020204020204" pitchFamily="34" charset="0"/>
              </a:rPr>
              <a:t>Finales Programm</a:t>
            </a:r>
          </a:p>
        </p:txBody>
      </p:sp>
      <p:pic>
        <p:nvPicPr>
          <p:cNvPr id="4"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3206233" y="2991347"/>
            <a:ext cx="396754" cy="373625"/>
          </a:xfrm>
          <a:prstGeom prst="rect">
            <a:avLst/>
          </a:prstGeom>
        </p:spPr>
      </p:pic>
      <p:pic>
        <p:nvPicPr>
          <p:cNvPr id="29" name="Grafik 4" descr="Ein Bild, das Spiegel enthält.&#10;&#10;Beschreibung automatisch generiert.">
            <a:extLst>
              <a:ext uri="{FF2B5EF4-FFF2-40B4-BE49-F238E27FC236}">
                <a16:creationId xmlns:a16="http://schemas.microsoft.com/office/drawing/2014/main" id="{ABC014A2-4520-4C0B-AEFE-FBAC7DCC215F}"/>
              </a:ext>
            </a:extLst>
          </p:cNvPr>
          <p:cNvPicPr>
            <a:picLocks noChangeAspect="1"/>
          </p:cNvPicPr>
          <p:nvPr/>
        </p:nvPicPr>
        <p:blipFill>
          <a:blip r:embed="rId4" cstate="print"/>
          <a:stretch>
            <a:fillRect/>
          </a:stretch>
        </p:blipFill>
        <p:spPr>
          <a:xfrm>
            <a:off x="9239025" y="3136795"/>
            <a:ext cx="694123" cy="653659"/>
          </a:xfrm>
          <a:prstGeom prst="rect">
            <a:avLst/>
          </a:prstGeom>
        </p:spPr>
      </p:pic>
      <p:pic>
        <p:nvPicPr>
          <p:cNvPr id="34" name="Grafik 4" descr="Ein Bild, das Spiegel enthält.&#10;&#10;Beschreibung automatisch generiert.">
            <a:extLst>
              <a:ext uri="{FF2B5EF4-FFF2-40B4-BE49-F238E27FC236}">
                <a16:creationId xmlns:a16="http://schemas.microsoft.com/office/drawing/2014/main" id="{74C1AC12-A5FF-6D4D-B00F-842A419B76DC}"/>
              </a:ext>
            </a:extLst>
          </p:cNvPr>
          <p:cNvPicPr>
            <a:picLocks noChangeAspect="1"/>
          </p:cNvPicPr>
          <p:nvPr/>
        </p:nvPicPr>
        <p:blipFill>
          <a:blip r:embed="rId5" cstate="print"/>
          <a:stretch>
            <a:fillRect/>
          </a:stretch>
        </p:blipFill>
        <p:spPr>
          <a:xfrm>
            <a:off x="1719246" y="4598015"/>
            <a:ext cx="398183" cy="404039"/>
          </a:xfrm>
          <a:prstGeom prst="rect">
            <a:avLst/>
          </a:prstGeom>
        </p:spPr>
      </p:pic>
      <p:sp>
        <p:nvSpPr>
          <p:cNvPr id="50" name="Rechteck 49">
            <a:extLst>
              <a:ext uri="{FF2B5EF4-FFF2-40B4-BE49-F238E27FC236}">
                <a16:creationId xmlns:a16="http://schemas.microsoft.com/office/drawing/2014/main" id="{147C6D82-51B8-6D47-ACFE-0D205E94860F}"/>
              </a:ext>
            </a:extLst>
          </p:cNvPr>
          <p:cNvSpPr/>
          <p:nvPr/>
        </p:nvSpPr>
        <p:spPr>
          <a:xfrm>
            <a:off x="-58698" y="5165459"/>
            <a:ext cx="2176127" cy="954107"/>
          </a:xfrm>
          <a:prstGeom prst="rect">
            <a:avLst/>
          </a:prstGeom>
        </p:spPr>
        <p:txBody>
          <a:bodyPr wrap="square">
            <a:spAutoFit/>
          </a:bodyPr>
          <a:lstStyle/>
          <a:p>
            <a:pPr algn="ctr"/>
            <a:r>
              <a:rPr lang="en-AU" sz="1600" b="1" dirty="0">
                <a:solidFill>
                  <a:srgbClr val="92D050"/>
                </a:solidFill>
                <a:latin typeface="Corbel" panose="020B0503020204020204" pitchFamily="34" charset="0"/>
              </a:rPr>
              <a:t>DNLA Assessment followed by Coaching</a:t>
            </a:r>
          </a:p>
          <a:p>
            <a:pPr algn="ctr"/>
            <a:r>
              <a:rPr lang="en-US" sz="1100" dirty="0">
                <a:solidFill>
                  <a:schemeClr val="bg1"/>
                </a:solidFill>
                <a:latin typeface="Corbel" panose="020B0503020204020204" pitchFamily="34" charset="0"/>
              </a:rPr>
              <a:t>online</a:t>
            </a:r>
          </a:p>
          <a:p>
            <a:pPr marL="668338" indent="-655638"/>
            <a:endParaRPr lang="de-DE" sz="1100" dirty="0">
              <a:solidFill>
                <a:schemeClr val="bg1"/>
              </a:solidFill>
              <a:latin typeface="Corbel" panose="020B0503020204020204" pitchFamily="34" charset="0"/>
            </a:endParaRPr>
          </a:p>
        </p:txBody>
      </p:sp>
      <p:pic>
        <p:nvPicPr>
          <p:cNvPr id="32"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2558698" y="3559776"/>
            <a:ext cx="694123" cy="653659"/>
          </a:xfrm>
          <a:prstGeom prst="rect">
            <a:avLst/>
          </a:prstGeom>
        </p:spPr>
      </p:pic>
      <p:pic>
        <p:nvPicPr>
          <p:cNvPr id="44" name="Grafik 4" descr="Ein Bild, das Spiegel enthält.&#10;&#10;Beschreibung automatisch generiert.">
            <a:extLst>
              <a:ext uri="{FF2B5EF4-FFF2-40B4-BE49-F238E27FC236}">
                <a16:creationId xmlns:a16="http://schemas.microsoft.com/office/drawing/2014/main" id="{74C1AC12-A5FF-6D4D-B00F-842A419B76DC}"/>
              </a:ext>
            </a:extLst>
          </p:cNvPr>
          <p:cNvPicPr>
            <a:picLocks noChangeAspect="1"/>
          </p:cNvPicPr>
          <p:nvPr/>
        </p:nvPicPr>
        <p:blipFill>
          <a:blip r:embed="rId5" cstate="print">
            <a:duotone>
              <a:prstClr val="black"/>
              <a:srgbClr val="92D050">
                <a:tint val="45000"/>
                <a:satMod val="400000"/>
              </a:srgbClr>
            </a:duotone>
          </a:blip>
          <a:stretch>
            <a:fillRect/>
          </a:stretch>
        </p:blipFill>
        <p:spPr>
          <a:xfrm>
            <a:off x="1070447" y="4718762"/>
            <a:ext cx="398183" cy="404039"/>
          </a:xfrm>
          <a:prstGeom prst="rect">
            <a:avLst/>
          </a:prstGeom>
        </p:spPr>
      </p:pic>
      <p:pic>
        <p:nvPicPr>
          <p:cNvPr id="37"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5522787" y="2804535"/>
            <a:ext cx="396754" cy="373625"/>
          </a:xfrm>
          <a:prstGeom prst="rect">
            <a:avLst/>
          </a:prstGeom>
        </p:spPr>
      </p:pic>
      <p:sp>
        <p:nvSpPr>
          <p:cNvPr id="46" name="Rechteck 45">
            <a:extLst>
              <a:ext uri="{FF2B5EF4-FFF2-40B4-BE49-F238E27FC236}">
                <a16:creationId xmlns:a16="http://schemas.microsoft.com/office/drawing/2014/main" id="{147C6D82-51B8-6D47-ACFE-0D205E94860F}"/>
              </a:ext>
            </a:extLst>
          </p:cNvPr>
          <p:cNvSpPr/>
          <p:nvPr/>
        </p:nvSpPr>
        <p:spPr>
          <a:xfrm>
            <a:off x="511816" y="2943307"/>
            <a:ext cx="2578722" cy="887038"/>
          </a:xfrm>
          <a:prstGeom prst="rect">
            <a:avLst/>
          </a:prstGeom>
        </p:spPr>
        <p:txBody>
          <a:bodyPr wrap="square">
            <a:spAutoFit/>
          </a:bodyPr>
          <a:lstStyle/>
          <a:p>
            <a:pPr>
              <a:lnSpc>
                <a:spcPts val="2120"/>
              </a:lnSpc>
            </a:pPr>
            <a:r>
              <a:rPr lang="de-DE" sz="1800" b="1" kern="1200" dirty="0">
                <a:solidFill>
                  <a:srgbClr val="00B0F0"/>
                </a:solidFill>
                <a:effectLst/>
                <a:latin typeface="Corbel" panose="020B0503020204020204" pitchFamily="34" charset="0"/>
                <a:ea typeface="+mn-ea"/>
                <a:cs typeface="+mn-cs"/>
              </a:rPr>
              <a:t>Module 1 / </a:t>
            </a:r>
            <a:r>
              <a:rPr lang="de-DE" sz="1600" b="1" dirty="0" err="1">
                <a:solidFill>
                  <a:srgbClr val="00A9E2"/>
                </a:solidFill>
                <a:latin typeface="Corbel" panose="020B0503020204020204" pitchFamily="34" charset="0"/>
              </a:rPr>
              <a:t>topic</a:t>
            </a:r>
            <a:r>
              <a:rPr lang="de-DE" sz="1600" b="1" dirty="0">
                <a:solidFill>
                  <a:srgbClr val="00A9E2"/>
                </a:solidFill>
                <a:latin typeface="Corbel" panose="020B0503020204020204" pitchFamily="34" charset="0"/>
              </a:rPr>
              <a:t>: </a:t>
            </a:r>
          </a:p>
          <a:p>
            <a:pPr>
              <a:lnSpc>
                <a:spcPts val="2120"/>
              </a:lnSpc>
            </a:pPr>
            <a:r>
              <a:rPr lang="de-DE" sz="1600" b="1" dirty="0" err="1">
                <a:solidFill>
                  <a:schemeClr val="bg1"/>
                </a:solidFill>
                <a:latin typeface="Corbel" panose="020B0503020204020204" pitchFamily="34" charset="0"/>
              </a:rPr>
              <a:t>Leading</a:t>
            </a:r>
            <a:r>
              <a:rPr lang="de-DE" sz="1600" b="1" dirty="0">
                <a:solidFill>
                  <a:schemeClr val="bg1"/>
                </a:solidFill>
                <a:latin typeface="Corbel" panose="020B0503020204020204" pitchFamily="34" charset="0"/>
              </a:rPr>
              <a:t> </a:t>
            </a:r>
            <a:r>
              <a:rPr lang="de-DE" sz="1600" b="1" dirty="0" err="1">
                <a:solidFill>
                  <a:schemeClr val="bg1"/>
                </a:solidFill>
                <a:latin typeface="Corbel" panose="020B0503020204020204" pitchFamily="34" charset="0"/>
              </a:rPr>
              <a:t>self</a:t>
            </a:r>
            <a:r>
              <a:rPr lang="de-DE" sz="1600" b="1" dirty="0">
                <a:solidFill>
                  <a:schemeClr val="bg1"/>
                </a:solidFill>
                <a:latin typeface="Corbel" panose="020B0503020204020204" pitchFamily="34" charset="0"/>
              </a:rPr>
              <a:t> (21st August – 7th of </a:t>
            </a:r>
            <a:r>
              <a:rPr lang="de-DE" sz="1600" b="1" dirty="0" err="1">
                <a:solidFill>
                  <a:schemeClr val="bg1"/>
                </a:solidFill>
                <a:latin typeface="Corbel" panose="020B0503020204020204" pitchFamily="34" charset="0"/>
              </a:rPr>
              <a:t>October</a:t>
            </a:r>
            <a:r>
              <a:rPr lang="de-DE" sz="1600" b="1" dirty="0">
                <a:solidFill>
                  <a:schemeClr val="bg1"/>
                </a:solidFill>
                <a:latin typeface="Corbel" panose="020B0503020204020204" pitchFamily="34" charset="0"/>
              </a:rPr>
              <a:t> 23)</a:t>
            </a:r>
          </a:p>
        </p:txBody>
      </p:sp>
      <p:pic>
        <p:nvPicPr>
          <p:cNvPr id="47"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5416652" y="2289972"/>
            <a:ext cx="396754" cy="373625"/>
          </a:xfrm>
          <a:prstGeom prst="rect">
            <a:avLst/>
          </a:prstGeom>
        </p:spPr>
      </p:pic>
      <p:pic>
        <p:nvPicPr>
          <p:cNvPr id="49"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3513922" y="2558615"/>
            <a:ext cx="396754" cy="373625"/>
          </a:xfrm>
          <a:prstGeom prst="rect">
            <a:avLst/>
          </a:prstGeom>
        </p:spPr>
      </p:pic>
      <p:pic>
        <p:nvPicPr>
          <p:cNvPr id="51"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4369915" y="1964425"/>
            <a:ext cx="396754" cy="373625"/>
          </a:xfrm>
          <a:prstGeom prst="rect">
            <a:avLst/>
          </a:prstGeom>
        </p:spPr>
      </p:pic>
      <p:pic>
        <p:nvPicPr>
          <p:cNvPr id="52"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3898880" y="2176847"/>
            <a:ext cx="396754" cy="373625"/>
          </a:xfrm>
          <a:prstGeom prst="rect">
            <a:avLst/>
          </a:prstGeom>
        </p:spPr>
      </p:pic>
      <p:pic>
        <p:nvPicPr>
          <p:cNvPr id="53"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5019154" y="1963152"/>
            <a:ext cx="396754" cy="373625"/>
          </a:xfrm>
          <a:prstGeom prst="rect">
            <a:avLst/>
          </a:prstGeom>
        </p:spPr>
      </p:pic>
      <p:pic>
        <p:nvPicPr>
          <p:cNvPr id="54"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7158937" y="4772574"/>
            <a:ext cx="396754" cy="373625"/>
          </a:xfrm>
          <a:prstGeom prst="rect">
            <a:avLst/>
          </a:prstGeom>
        </p:spPr>
      </p:pic>
      <p:pic>
        <p:nvPicPr>
          <p:cNvPr id="55"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7598150" y="4490447"/>
            <a:ext cx="396754" cy="373625"/>
          </a:xfrm>
          <a:prstGeom prst="rect">
            <a:avLst/>
          </a:prstGeom>
        </p:spPr>
      </p:pic>
      <p:pic>
        <p:nvPicPr>
          <p:cNvPr id="56"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10177991" y="2932240"/>
            <a:ext cx="396754" cy="373625"/>
          </a:xfrm>
          <a:prstGeom prst="rect">
            <a:avLst/>
          </a:prstGeom>
        </p:spPr>
      </p:pic>
      <p:sp>
        <p:nvSpPr>
          <p:cNvPr id="58" name="Rechteck 57">
            <a:extLst>
              <a:ext uri="{FF2B5EF4-FFF2-40B4-BE49-F238E27FC236}">
                <a16:creationId xmlns:a16="http://schemas.microsoft.com/office/drawing/2014/main" id="{147C6D82-51B8-6D47-ACFE-0D205E94860F}"/>
              </a:ext>
            </a:extLst>
          </p:cNvPr>
          <p:cNvSpPr/>
          <p:nvPr/>
        </p:nvSpPr>
        <p:spPr>
          <a:xfrm>
            <a:off x="5034664" y="4222684"/>
            <a:ext cx="2469404" cy="1156342"/>
          </a:xfrm>
          <a:prstGeom prst="rect">
            <a:avLst/>
          </a:prstGeom>
        </p:spPr>
        <p:txBody>
          <a:bodyPr wrap="square">
            <a:spAutoFit/>
          </a:bodyPr>
          <a:lstStyle/>
          <a:p>
            <a:pPr>
              <a:lnSpc>
                <a:spcPts val="2120"/>
              </a:lnSpc>
            </a:pPr>
            <a:r>
              <a:rPr lang="de-DE" sz="1800" b="1" kern="1200" dirty="0">
                <a:solidFill>
                  <a:srgbClr val="00B0F0"/>
                </a:solidFill>
                <a:effectLst/>
                <a:latin typeface="Corbel" panose="020B0503020204020204" pitchFamily="34" charset="0"/>
                <a:ea typeface="+mn-ea"/>
                <a:cs typeface="+mn-cs"/>
              </a:rPr>
              <a:t>Module 2 </a:t>
            </a:r>
            <a:r>
              <a:rPr lang="de-DE" sz="1600" b="1" dirty="0">
                <a:solidFill>
                  <a:srgbClr val="00A9E2"/>
                </a:solidFill>
                <a:latin typeface="Corbel" panose="020B0503020204020204" pitchFamily="34" charset="0"/>
              </a:rPr>
              <a:t>/ </a:t>
            </a:r>
            <a:r>
              <a:rPr lang="de-DE" sz="1600" b="1" dirty="0" err="1">
                <a:solidFill>
                  <a:srgbClr val="00A9E2"/>
                </a:solidFill>
                <a:latin typeface="Corbel" panose="020B0503020204020204" pitchFamily="34" charset="0"/>
              </a:rPr>
              <a:t>topic</a:t>
            </a:r>
            <a:r>
              <a:rPr lang="de-DE" sz="1600" b="1" dirty="0">
                <a:solidFill>
                  <a:srgbClr val="00A9E2"/>
                </a:solidFill>
                <a:latin typeface="Corbel" panose="020B0503020204020204" pitchFamily="34" charset="0"/>
              </a:rPr>
              <a:t>: </a:t>
            </a:r>
            <a:r>
              <a:rPr lang="de-DE" sz="1600" b="1" dirty="0" err="1">
                <a:solidFill>
                  <a:schemeClr val="bg1"/>
                </a:solidFill>
                <a:latin typeface="Corbel" panose="020B0503020204020204" pitchFamily="34" charset="0"/>
              </a:rPr>
              <a:t>Leading</a:t>
            </a:r>
            <a:r>
              <a:rPr lang="de-DE" sz="1600" b="1" dirty="0">
                <a:solidFill>
                  <a:schemeClr val="bg1"/>
                </a:solidFill>
                <a:latin typeface="Corbel" panose="020B0503020204020204" pitchFamily="34" charset="0"/>
              </a:rPr>
              <a:t> </a:t>
            </a:r>
            <a:r>
              <a:rPr lang="de-DE" sz="1600" b="1" dirty="0" err="1">
                <a:solidFill>
                  <a:schemeClr val="bg1"/>
                </a:solidFill>
                <a:latin typeface="Corbel" panose="020B0503020204020204" pitchFamily="34" charset="0"/>
              </a:rPr>
              <a:t>others</a:t>
            </a:r>
            <a:endParaRPr lang="de-DE" sz="1600" b="1" dirty="0">
              <a:solidFill>
                <a:schemeClr val="bg1"/>
              </a:solidFill>
              <a:latin typeface="Corbel" panose="020B0503020204020204" pitchFamily="34" charset="0"/>
            </a:endParaRPr>
          </a:p>
          <a:p>
            <a:pPr>
              <a:lnSpc>
                <a:spcPts val="2120"/>
              </a:lnSpc>
            </a:pPr>
            <a:r>
              <a:rPr lang="de-DE" sz="1600" b="1" dirty="0">
                <a:solidFill>
                  <a:schemeClr val="bg1"/>
                </a:solidFill>
                <a:latin typeface="Corbel" panose="020B0503020204020204" pitchFamily="34" charset="0"/>
              </a:rPr>
              <a:t>(9th of </a:t>
            </a:r>
            <a:r>
              <a:rPr lang="de-DE" sz="1600" b="1" dirty="0" err="1">
                <a:solidFill>
                  <a:schemeClr val="bg1"/>
                </a:solidFill>
                <a:latin typeface="Corbel" panose="020B0503020204020204" pitchFamily="34" charset="0"/>
              </a:rPr>
              <a:t>October</a:t>
            </a:r>
            <a:r>
              <a:rPr lang="de-DE" sz="1600" b="1" dirty="0">
                <a:solidFill>
                  <a:schemeClr val="bg1"/>
                </a:solidFill>
                <a:latin typeface="Corbel" panose="020B0503020204020204" pitchFamily="34" charset="0"/>
              </a:rPr>
              <a:t> – 9th </a:t>
            </a:r>
            <a:r>
              <a:rPr lang="de-DE" sz="1600" b="1" dirty="0" err="1">
                <a:solidFill>
                  <a:schemeClr val="bg1"/>
                </a:solidFill>
                <a:latin typeface="Corbel" panose="020B0503020204020204" pitchFamily="34" charset="0"/>
              </a:rPr>
              <a:t>December</a:t>
            </a:r>
            <a:r>
              <a:rPr lang="de-DE" sz="1600" b="1" dirty="0">
                <a:solidFill>
                  <a:schemeClr val="bg1"/>
                </a:solidFill>
                <a:latin typeface="Corbel" panose="020B0503020204020204" pitchFamily="34" charset="0"/>
              </a:rPr>
              <a:t> 23)</a:t>
            </a:r>
          </a:p>
        </p:txBody>
      </p:sp>
      <p:pic>
        <p:nvPicPr>
          <p:cNvPr id="59" name="Grafik 4" descr="Ein Bild, das Spiegel enthält.&#10;&#10;Beschreibung automatisch generiert.">
            <a:extLst>
              <a:ext uri="{FF2B5EF4-FFF2-40B4-BE49-F238E27FC236}">
                <a16:creationId xmlns:a16="http://schemas.microsoft.com/office/drawing/2014/main" id="{93B2E83A-4F82-464B-9545-062369EC190A}"/>
              </a:ext>
            </a:extLst>
          </p:cNvPr>
          <p:cNvPicPr>
            <a:picLocks noChangeAspect="1"/>
          </p:cNvPicPr>
          <p:nvPr/>
        </p:nvPicPr>
        <p:blipFill>
          <a:blip r:embed="rId4" cstate="print"/>
          <a:stretch>
            <a:fillRect/>
          </a:stretch>
        </p:blipFill>
        <p:spPr>
          <a:xfrm>
            <a:off x="4433079" y="5332740"/>
            <a:ext cx="694123" cy="602931"/>
          </a:xfrm>
          <a:prstGeom prst="rect">
            <a:avLst/>
          </a:prstGeom>
        </p:spPr>
      </p:pic>
      <p:sp>
        <p:nvSpPr>
          <p:cNvPr id="60" name="Rechteck 59">
            <a:extLst>
              <a:ext uri="{FF2B5EF4-FFF2-40B4-BE49-F238E27FC236}">
                <a16:creationId xmlns:a16="http://schemas.microsoft.com/office/drawing/2014/main" id="{147C6D82-51B8-6D47-ACFE-0D205E94860F}"/>
              </a:ext>
            </a:extLst>
          </p:cNvPr>
          <p:cNvSpPr/>
          <p:nvPr/>
        </p:nvSpPr>
        <p:spPr>
          <a:xfrm>
            <a:off x="7676514" y="2336777"/>
            <a:ext cx="2897487" cy="617733"/>
          </a:xfrm>
          <a:prstGeom prst="rect">
            <a:avLst/>
          </a:prstGeom>
        </p:spPr>
        <p:txBody>
          <a:bodyPr wrap="square">
            <a:spAutoFit/>
          </a:bodyPr>
          <a:lstStyle/>
          <a:p>
            <a:pPr>
              <a:lnSpc>
                <a:spcPts val="2120"/>
              </a:lnSpc>
            </a:pPr>
            <a:r>
              <a:rPr lang="de-DE" sz="1600" b="1" dirty="0">
                <a:solidFill>
                  <a:srgbClr val="00A9E2"/>
                </a:solidFill>
                <a:latin typeface="Corbel" panose="020B0503020204020204" pitchFamily="34" charset="0"/>
              </a:rPr>
              <a:t>Module 3 / </a:t>
            </a:r>
            <a:r>
              <a:rPr lang="de-DE" sz="1600" b="1" dirty="0" err="1">
                <a:solidFill>
                  <a:srgbClr val="00A9E2"/>
                </a:solidFill>
                <a:latin typeface="Corbel" panose="020B0503020204020204" pitchFamily="34" charset="0"/>
              </a:rPr>
              <a:t>topic</a:t>
            </a:r>
            <a:r>
              <a:rPr lang="de-DE" sz="1600" b="1" dirty="0">
                <a:solidFill>
                  <a:srgbClr val="00A9E2"/>
                </a:solidFill>
                <a:latin typeface="Corbel" panose="020B0503020204020204" pitchFamily="34" charset="0"/>
              </a:rPr>
              <a:t>: </a:t>
            </a:r>
            <a:r>
              <a:rPr lang="de-DE" sz="1600" b="1" dirty="0" err="1">
                <a:solidFill>
                  <a:schemeClr val="bg1"/>
                </a:solidFill>
                <a:latin typeface="Corbel" panose="020B0503020204020204" pitchFamily="34" charset="0"/>
              </a:rPr>
              <a:t>Leading</a:t>
            </a:r>
            <a:r>
              <a:rPr lang="de-DE" sz="1600" b="1" dirty="0">
                <a:solidFill>
                  <a:schemeClr val="bg1"/>
                </a:solidFill>
                <a:latin typeface="Corbel" panose="020B0503020204020204" pitchFamily="34" charset="0"/>
              </a:rPr>
              <a:t> </a:t>
            </a:r>
            <a:r>
              <a:rPr lang="de-DE" sz="1600" b="1" dirty="0" err="1">
                <a:solidFill>
                  <a:schemeClr val="bg1"/>
                </a:solidFill>
                <a:latin typeface="Corbel" panose="020B0503020204020204" pitchFamily="34" charset="0"/>
              </a:rPr>
              <a:t>the</a:t>
            </a:r>
            <a:r>
              <a:rPr lang="de-DE" sz="1600" b="1" dirty="0">
                <a:solidFill>
                  <a:schemeClr val="bg1"/>
                </a:solidFill>
                <a:latin typeface="Corbel" panose="020B0503020204020204" pitchFamily="34" charset="0"/>
              </a:rPr>
              <a:t> </a:t>
            </a:r>
            <a:r>
              <a:rPr lang="de-DE" sz="1600" b="1" dirty="0" err="1">
                <a:solidFill>
                  <a:schemeClr val="bg1"/>
                </a:solidFill>
                <a:latin typeface="Corbel" panose="020B0503020204020204" pitchFamily="34" charset="0"/>
              </a:rPr>
              <a:t>company</a:t>
            </a:r>
            <a:r>
              <a:rPr lang="de-DE" sz="1600" b="1" dirty="0">
                <a:solidFill>
                  <a:schemeClr val="bg1"/>
                </a:solidFill>
                <a:latin typeface="Corbel" panose="020B0503020204020204" pitchFamily="34" charset="0"/>
              </a:rPr>
              <a:t> (</a:t>
            </a:r>
            <a:r>
              <a:rPr lang="de-DE" sz="1600" b="1" dirty="0" err="1">
                <a:solidFill>
                  <a:schemeClr val="bg1"/>
                </a:solidFill>
                <a:latin typeface="Corbel" panose="020B0503020204020204" pitchFamily="34" charset="0"/>
              </a:rPr>
              <a:t>December</a:t>
            </a:r>
            <a:r>
              <a:rPr lang="de-DE" sz="1600" b="1" dirty="0">
                <a:solidFill>
                  <a:schemeClr val="bg1"/>
                </a:solidFill>
                <a:latin typeface="Corbel" panose="020B0503020204020204" pitchFamily="34" charset="0"/>
              </a:rPr>
              <a:t> 23)</a:t>
            </a:r>
          </a:p>
        </p:txBody>
      </p:sp>
      <p:pic>
        <p:nvPicPr>
          <p:cNvPr id="61"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5148432" y="5761560"/>
            <a:ext cx="396754" cy="373625"/>
          </a:xfrm>
          <a:prstGeom prst="rect">
            <a:avLst/>
          </a:prstGeom>
        </p:spPr>
      </p:pic>
      <p:pic>
        <p:nvPicPr>
          <p:cNvPr id="62"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5699246" y="5739256"/>
            <a:ext cx="396754" cy="373625"/>
          </a:xfrm>
          <a:prstGeom prst="rect">
            <a:avLst/>
          </a:prstGeom>
        </p:spPr>
      </p:pic>
      <p:pic>
        <p:nvPicPr>
          <p:cNvPr id="63"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6258053" y="5446272"/>
            <a:ext cx="396754" cy="373625"/>
          </a:xfrm>
          <a:prstGeom prst="rect">
            <a:avLst/>
          </a:prstGeom>
        </p:spPr>
      </p:pic>
      <p:pic>
        <p:nvPicPr>
          <p:cNvPr id="64"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6668046" y="5117421"/>
            <a:ext cx="396754" cy="373625"/>
          </a:xfrm>
          <a:prstGeom prst="rect">
            <a:avLst/>
          </a:prstGeom>
        </p:spPr>
      </p:pic>
      <p:pic>
        <p:nvPicPr>
          <p:cNvPr id="2" name="Grafik 4">
            <a:extLst>
              <a:ext uri="{FF2B5EF4-FFF2-40B4-BE49-F238E27FC236}">
                <a16:creationId xmlns:a16="http://schemas.microsoft.com/office/drawing/2014/main" id="{0B496BA3-CFE3-345A-8C1C-C8E8D68644DC}"/>
              </a:ext>
            </a:extLst>
          </p:cNvPr>
          <p:cNvPicPr>
            <a:picLocks noChangeAspect="1"/>
          </p:cNvPicPr>
          <p:nvPr/>
        </p:nvPicPr>
        <p:blipFill>
          <a:blip r:embed="rId4" cstate="print"/>
          <a:stretch>
            <a:fillRect/>
          </a:stretch>
        </p:blipFill>
        <p:spPr>
          <a:xfrm>
            <a:off x="8536872" y="3813080"/>
            <a:ext cx="396754" cy="373625"/>
          </a:xfrm>
          <a:prstGeom prst="rect">
            <a:avLst/>
          </a:prstGeom>
        </p:spPr>
      </p:pic>
      <p:pic>
        <p:nvPicPr>
          <p:cNvPr id="5" name="Grafik 4">
            <a:extLst>
              <a:ext uri="{FF2B5EF4-FFF2-40B4-BE49-F238E27FC236}">
                <a16:creationId xmlns:a16="http://schemas.microsoft.com/office/drawing/2014/main" id="{D7D91A93-8ACF-C183-C770-6DF50F9E567F}"/>
              </a:ext>
            </a:extLst>
          </p:cNvPr>
          <p:cNvPicPr>
            <a:picLocks noChangeAspect="1"/>
          </p:cNvPicPr>
          <p:nvPr/>
        </p:nvPicPr>
        <p:blipFill>
          <a:blip r:embed="rId4" cstate="print"/>
          <a:stretch>
            <a:fillRect/>
          </a:stretch>
        </p:blipFill>
        <p:spPr>
          <a:xfrm>
            <a:off x="8091637" y="4118271"/>
            <a:ext cx="396754" cy="373625"/>
          </a:xfrm>
          <a:prstGeom prst="rect">
            <a:avLst/>
          </a:prstGeom>
        </p:spPr>
      </p:pic>
      <p:pic>
        <p:nvPicPr>
          <p:cNvPr id="6" name="Grafik 5">
            <a:extLst>
              <a:ext uri="{FF2B5EF4-FFF2-40B4-BE49-F238E27FC236}">
                <a16:creationId xmlns:a16="http://schemas.microsoft.com/office/drawing/2014/main" id="{4CBA4695-BFA5-0A40-4694-C4DFF6A9A9B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7" name="Grafik 6">
            <a:extLst>
              <a:ext uri="{FF2B5EF4-FFF2-40B4-BE49-F238E27FC236}">
                <a16:creationId xmlns:a16="http://schemas.microsoft.com/office/drawing/2014/main" id="{558071EE-0C6A-3D4F-E2FE-47C385E2370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257118" y="101600"/>
            <a:ext cx="2023782" cy="1944826"/>
          </a:xfrm>
          <a:prstGeom prst="rect">
            <a:avLst/>
          </a:prstGeom>
        </p:spPr>
      </p:pic>
    </p:spTree>
    <p:extLst>
      <p:ext uri="{BB962C8B-B14F-4D97-AF65-F5344CB8AC3E}">
        <p14:creationId xmlns:p14="http://schemas.microsoft.com/office/powerpoint/2010/main" val="4667144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Grafik 3" descr="Ein Bild, das Wurm enthält.&#10;&#10;Beschreibung automatisch generiert.">
            <a:extLst>
              <a:ext uri="{FF2B5EF4-FFF2-40B4-BE49-F238E27FC236}">
                <a16:creationId xmlns:a16="http://schemas.microsoft.com/office/drawing/2014/main" id="{F967F832-B40A-48AD-B068-2B7ED1FE7880}"/>
              </a:ext>
            </a:extLst>
          </p:cNvPr>
          <p:cNvPicPr>
            <a:picLocks noChangeAspect="1"/>
          </p:cNvPicPr>
          <p:nvPr/>
        </p:nvPicPr>
        <p:blipFill>
          <a:blip r:embed="rId3" cstate="print"/>
          <a:stretch>
            <a:fillRect/>
          </a:stretch>
        </p:blipFill>
        <p:spPr>
          <a:xfrm>
            <a:off x="848955" y="2051045"/>
            <a:ext cx="10566904" cy="4036580"/>
          </a:xfrm>
          <a:prstGeom prst="rect">
            <a:avLst/>
          </a:prstGeom>
        </p:spPr>
      </p:pic>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23</a:t>
            </a:fld>
            <a:endParaRPr lang="en-AU"/>
          </a:p>
        </p:txBody>
      </p:sp>
      <p:sp>
        <p:nvSpPr>
          <p:cNvPr id="25" name="Rechteck 24">
            <a:extLst>
              <a:ext uri="{FF2B5EF4-FFF2-40B4-BE49-F238E27FC236}">
                <a16:creationId xmlns:a16="http://schemas.microsoft.com/office/drawing/2014/main" id="{147C6D82-51B8-6D47-ACFE-0D205E94860F}"/>
              </a:ext>
            </a:extLst>
          </p:cNvPr>
          <p:cNvSpPr/>
          <p:nvPr/>
        </p:nvSpPr>
        <p:spPr>
          <a:xfrm>
            <a:off x="539071" y="3303937"/>
            <a:ext cx="2067421" cy="900246"/>
          </a:xfrm>
          <a:prstGeom prst="rect">
            <a:avLst/>
          </a:prstGeom>
        </p:spPr>
        <p:txBody>
          <a:bodyPr wrap="square">
            <a:spAutoFit/>
          </a:bodyPr>
          <a:lstStyle/>
          <a:p>
            <a:pPr>
              <a:lnSpc>
                <a:spcPts val="2120"/>
              </a:lnSpc>
            </a:pPr>
            <a:r>
              <a:rPr lang="de-DE" b="1" dirty="0">
                <a:solidFill>
                  <a:schemeClr val="bg1"/>
                </a:solidFill>
                <a:latin typeface="Corbel" panose="020B0503020204020204" pitchFamily="34" charset="0"/>
              </a:rPr>
              <a:t>1st </a:t>
            </a:r>
            <a:r>
              <a:rPr lang="de-DE" b="1" dirty="0" err="1">
                <a:solidFill>
                  <a:schemeClr val="bg1"/>
                </a:solidFill>
                <a:latin typeface="Corbel" panose="020B0503020204020204" pitchFamily="34" charset="0"/>
              </a:rPr>
              <a:t>e-Learning</a:t>
            </a:r>
            <a:r>
              <a:rPr lang="de-DE" b="1" dirty="0">
                <a:solidFill>
                  <a:schemeClr val="bg1"/>
                </a:solidFill>
                <a:latin typeface="Corbel" panose="020B0503020204020204" pitchFamily="34" charset="0"/>
              </a:rPr>
              <a:t>: </a:t>
            </a:r>
          </a:p>
          <a:p>
            <a:pPr>
              <a:lnSpc>
                <a:spcPts val="2120"/>
              </a:lnSpc>
            </a:pPr>
            <a:r>
              <a:rPr lang="en-AU" b="1" dirty="0">
                <a:solidFill>
                  <a:schemeClr val="bg1"/>
                </a:solidFill>
                <a:latin typeface="Corbel" panose="020B0503020204020204" pitchFamily="34" charset="0"/>
              </a:rPr>
              <a:t>Time Management</a:t>
            </a:r>
            <a:endParaRPr lang="de-DE" b="1" dirty="0">
              <a:solidFill>
                <a:schemeClr val="bg1"/>
              </a:solidFill>
              <a:latin typeface="Corbel" panose="020B0503020204020204" pitchFamily="34" charset="0"/>
            </a:endParaRPr>
          </a:p>
          <a:p>
            <a:pPr>
              <a:lnSpc>
                <a:spcPts val="2120"/>
              </a:lnSpc>
            </a:pPr>
            <a:r>
              <a:rPr lang="de-DE" sz="1200" dirty="0">
                <a:solidFill>
                  <a:schemeClr val="bg1"/>
                </a:solidFill>
                <a:latin typeface="Corbel" panose="020B0503020204020204" pitchFamily="34" charset="0"/>
              </a:rPr>
              <a:t>1st </a:t>
            </a:r>
            <a:r>
              <a:rPr lang="de-DE" sz="1200" dirty="0" err="1">
                <a:solidFill>
                  <a:schemeClr val="bg1"/>
                </a:solidFill>
                <a:latin typeface="Corbel" panose="020B0503020204020204" pitchFamily="34" charset="0"/>
              </a:rPr>
              <a:t>week</a:t>
            </a:r>
            <a:endParaRPr lang="de-DE" sz="1200" dirty="0">
              <a:solidFill>
                <a:schemeClr val="bg1"/>
              </a:solidFill>
              <a:latin typeface="Corbel" panose="020B0503020204020204" pitchFamily="34" charset="0"/>
            </a:endParaRPr>
          </a:p>
        </p:txBody>
      </p:sp>
      <p:sp>
        <p:nvSpPr>
          <p:cNvPr id="48" name="Rechteck 47">
            <a:extLst>
              <a:ext uri="{FF2B5EF4-FFF2-40B4-BE49-F238E27FC236}">
                <a16:creationId xmlns:a16="http://schemas.microsoft.com/office/drawing/2014/main" id="{B270CC76-0B4B-EE46-8117-69C1CBD24E48}"/>
              </a:ext>
            </a:extLst>
          </p:cNvPr>
          <p:cNvSpPr/>
          <p:nvPr/>
        </p:nvSpPr>
        <p:spPr>
          <a:xfrm>
            <a:off x="259113" y="263215"/>
            <a:ext cx="10935943" cy="584775"/>
          </a:xfrm>
          <a:prstGeom prst="rect">
            <a:avLst/>
          </a:prstGeom>
        </p:spPr>
        <p:txBody>
          <a:bodyPr wrap="square">
            <a:spAutoFit/>
          </a:bodyPr>
          <a:lstStyle/>
          <a:p>
            <a:pPr fontAlgn="base"/>
            <a:r>
              <a:rPr lang="de-DE" sz="3200" dirty="0">
                <a:solidFill>
                  <a:schemeClr val="bg1"/>
                </a:solidFill>
                <a:latin typeface="Corbel" panose="020B0503020204020204" pitchFamily="34" charset="0"/>
              </a:rPr>
              <a:t>Beispiel für die Modulstruktur</a:t>
            </a:r>
          </a:p>
        </p:txBody>
      </p:sp>
      <p:pic>
        <p:nvPicPr>
          <p:cNvPr id="4"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3467888" y="2274984"/>
            <a:ext cx="499594" cy="470470"/>
          </a:xfrm>
          <a:prstGeom prst="rect">
            <a:avLst/>
          </a:prstGeom>
        </p:spPr>
      </p:pic>
      <p:pic>
        <p:nvPicPr>
          <p:cNvPr id="32"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1912369" y="3949820"/>
            <a:ext cx="694123" cy="653659"/>
          </a:xfrm>
          <a:prstGeom prst="rect">
            <a:avLst/>
          </a:prstGeom>
        </p:spPr>
      </p:pic>
      <p:sp>
        <p:nvSpPr>
          <p:cNvPr id="46" name="Rechteck 45">
            <a:extLst>
              <a:ext uri="{FF2B5EF4-FFF2-40B4-BE49-F238E27FC236}">
                <a16:creationId xmlns:a16="http://schemas.microsoft.com/office/drawing/2014/main" id="{4D283E12-8F92-F04A-A8AE-0CA6F9743F6F}"/>
              </a:ext>
            </a:extLst>
          </p:cNvPr>
          <p:cNvSpPr/>
          <p:nvPr/>
        </p:nvSpPr>
        <p:spPr>
          <a:xfrm>
            <a:off x="2279505" y="1893776"/>
            <a:ext cx="1994433" cy="553998"/>
          </a:xfrm>
          <a:prstGeom prst="rect">
            <a:avLst/>
          </a:prstGeom>
        </p:spPr>
        <p:txBody>
          <a:bodyPr wrap="square">
            <a:spAutoFit/>
          </a:bodyPr>
          <a:lstStyle/>
          <a:p>
            <a:r>
              <a:rPr lang="en-AU" b="1" dirty="0">
                <a:solidFill>
                  <a:schemeClr val="bg1"/>
                </a:solidFill>
                <a:latin typeface="Corbel" panose="020B0503020204020204" pitchFamily="34" charset="0"/>
              </a:rPr>
              <a:t>Implementation</a:t>
            </a:r>
          </a:p>
          <a:p>
            <a:r>
              <a:rPr lang="de-DE" sz="1200" dirty="0">
                <a:solidFill>
                  <a:schemeClr val="bg1"/>
                </a:solidFill>
                <a:latin typeface="Corbel" panose="020B0503020204020204" pitchFamily="34" charset="0"/>
              </a:rPr>
              <a:t>2nd  </a:t>
            </a:r>
            <a:r>
              <a:rPr lang="de-DE" sz="1200" dirty="0" err="1">
                <a:solidFill>
                  <a:schemeClr val="bg1"/>
                </a:solidFill>
                <a:latin typeface="Corbel" panose="020B0503020204020204" pitchFamily="34" charset="0"/>
              </a:rPr>
              <a:t>week</a:t>
            </a:r>
            <a:endParaRPr lang="de-DE" sz="1200" dirty="0">
              <a:solidFill>
                <a:schemeClr val="bg1"/>
              </a:solidFill>
              <a:latin typeface="Corbel" panose="020B0503020204020204" pitchFamily="34" charset="0"/>
            </a:endParaRPr>
          </a:p>
        </p:txBody>
      </p:sp>
      <p:pic>
        <p:nvPicPr>
          <p:cNvPr id="47"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4962727" y="2046426"/>
            <a:ext cx="499594" cy="470470"/>
          </a:xfrm>
          <a:prstGeom prst="rect">
            <a:avLst/>
          </a:prstGeom>
        </p:spPr>
      </p:pic>
      <p:sp>
        <p:nvSpPr>
          <p:cNvPr id="49" name="Rechteck 48">
            <a:extLst>
              <a:ext uri="{FF2B5EF4-FFF2-40B4-BE49-F238E27FC236}">
                <a16:creationId xmlns:a16="http://schemas.microsoft.com/office/drawing/2014/main" id="{4D283E12-8F92-F04A-A8AE-0CA6F9743F6F}"/>
              </a:ext>
            </a:extLst>
          </p:cNvPr>
          <p:cNvSpPr/>
          <p:nvPr/>
        </p:nvSpPr>
        <p:spPr>
          <a:xfrm>
            <a:off x="5457879" y="1582004"/>
            <a:ext cx="1726925" cy="830997"/>
          </a:xfrm>
          <a:prstGeom prst="rect">
            <a:avLst/>
          </a:prstGeom>
        </p:spPr>
        <p:txBody>
          <a:bodyPr wrap="square">
            <a:spAutoFit/>
          </a:bodyPr>
          <a:lstStyle/>
          <a:p>
            <a:r>
              <a:rPr lang="en-AU" b="1" dirty="0">
                <a:solidFill>
                  <a:schemeClr val="bg1"/>
                </a:solidFill>
                <a:latin typeface="Corbel" panose="020B0503020204020204" pitchFamily="34" charset="0"/>
              </a:rPr>
              <a:t>2</a:t>
            </a:r>
            <a:r>
              <a:rPr lang="en-AU" b="1" baseline="30000" dirty="0">
                <a:solidFill>
                  <a:schemeClr val="bg1"/>
                </a:solidFill>
                <a:latin typeface="Corbel" panose="020B0503020204020204" pitchFamily="34" charset="0"/>
              </a:rPr>
              <a:t>nd</a:t>
            </a:r>
            <a:r>
              <a:rPr lang="en-AU" b="1" dirty="0">
                <a:solidFill>
                  <a:schemeClr val="bg1"/>
                </a:solidFill>
                <a:latin typeface="Corbel" panose="020B0503020204020204" pitchFamily="34" charset="0"/>
              </a:rPr>
              <a:t> e-Learning: </a:t>
            </a:r>
            <a:endParaRPr lang="de-DE" b="1" dirty="0">
              <a:solidFill>
                <a:schemeClr val="bg1"/>
              </a:solidFill>
              <a:latin typeface="Corbel" panose="020B0503020204020204" pitchFamily="34" charset="0"/>
            </a:endParaRPr>
          </a:p>
          <a:p>
            <a:r>
              <a:rPr lang="de-DE" b="1" dirty="0" err="1">
                <a:solidFill>
                  <a:schemeClr val="bg1"/>
                </a:solidFill>
                <a:latin typeface="Corbel" panose="020B0503020204020204" pitchFamily="34" charset="0"/>
              </a:rPr>
              <a:t>Resilience</a:t>
            </a:r>
            <a:endParaRPr lang="en-AU" b="1" dirty="0">
              <a:solidFill>
                <a:schemeClr val="bg1"/>
              </a:solidFill>
              <a:latin typeface="Corbel" panose="020B0503020204020204" pitchFamily="34" charset="0"/>
            </a:endParaRPr>
          </a:p>
          <a:p>
            <a:r>
              <a:rPr lang="de-DE" sz="1200" dirty="0">
                <a:solidFill>
                  <a:schemeClr val="bg1"/>
                </a:solidFill>
                <a:latin typeface="Corbel" panose="020B0503020204020204" pitchFamily="34" charset="0"/>
              </a:rPr>
              <a:t>3rd  </a:t>
            </a:r>
            <a:r>
              <a:rPr lang="de-DE" sz="1200" dirty="0" err="1">
                <a:solidFill>
                  <a:schemeClr val="bg1"/>
                </a:solidFill>
                <a:latin typeface="Corbel" panose="020B0503020204020204" pitchFamily="34" charset="0"/>
              </a:rPr>
              <a:t>week</a:t>
            </a:r>
            <a:endParaRPr lang="de-DE" sz="1200" dirty="0">
              <a:solidFill>
                <a:schemeClr val="bg1"/>
              </a:solidFill>
              <a:latin typeface="Corbel" panose="020B0503020204020204" pitchFamily="34" charset="0"/>
            </a:endParaRPr>
          </a:p>
        </p:txBody>
      </p:sp>
      <p:pic>
        <p:nvPicPr>
          <p:cNvPr id="53"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4659044" y="3577197"/>
            <a:ext cx="499594" cy="470470"/>
          </a:xfrm>
          <a:prstGeom prst="rect">
            <a:avLst/>
          </a:prstGeom>
        </p:spPr>
      </p:pic>
      <p:sp>
        <p:nvSpPr>
          <p:cNvPr id="54" name="Rechteck 53">
            <a:extLst>
              <a:ext uri="{FF2B5EF4-FFF2-40B4-BE49-F238E27FC236}">
                <a16:creationId xmlns:a16="http://schemas.microsoft.com/office/drawing/2014/main" id="{4D283E12-8F92-F04A-A8AE-0CA6F9743F6F}"/>
              </a:ext>
            </a:extLst>
          </p:cNvPr>
          <p:cNvSpPr/>
          <p:nvPr/>
        </p:nvSpPr>
        <p:spPr>
          <a:xfrm>
            <a:off x="8409793" y="2472940"/>
            <a:ext cx="1310086" cy="830997"/>
          </a:xfrm>
          <a:prstGeom prst="rect">
            <a:avLst/>
          </a:prstGeom>
        </p:spPr>
        <p:txBody>
          <a:bodyPr wrap="square">
            <a:spAutoFit/>
          </a:bodyPr>
          <a:lstStyle/>
          <a:p>
            <a:r>
              <a:rPr lang="en-AU" b="1" dirty="0">
                <a:solidFill>
                  <a:schemeClr val="bg1"/>
                </a:solidFill>
                <a:latin typeface="Corbel" panose="020B0503020204020204" pitchFamily="34" charset="0"/>
              </a:rPr>
              <a:t>Transfer evaluation</a:t>
            </a:r>
          </a:p>
          <a:p>
            <a:r>
              <a:rPr lang="de-DE" sz="1200" dirty="0">
                <a:solidFill>
                  <a:schemeClr val="bg1"/>
                </a:solidFill>
                <a:latin typeface="Corbel" panose="020B0503020204020204" pitchFamily="34" charset="0"/>
              </a:rPr>
              <a:t>6th  </a:t>
            </a:r>
            <a:r>
              <a:rPr lang="de-DE" sz="1200" dirty="0" err="1">
                <a:solidFill>
                  <a:schemeClr val="bg1"/>
                </a:solidFill>
                <a:latin typeface="Corbel" panose="020B0503020204020204" pitchFamily="34" charset="0"/>
              </a:rPr>
              <a:t>week</a:t>
            </a:r>
            <a:endParaRPr lang="de-DE" sz="1200" dirty="0">
              <a:solidFill>
                <a:schemeClr val="bg1"/>
              </a:solidFill>
              <a:latin typeface="Corbel" panose="020B0503020204020204" pitchFamily="34" charset="0"/>
            </a:endParaRPr>
          </a:p>
        </p:txBody>
      </p:sp>
      <p:pic>
        <p:nvPicPr>
          <p:cNvPr id="55"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4409247" y="5531791"/>
            <a:ext cx="499594" cy="470470"/>
          </a:xfrm>
          <a:prstGeom prst="rect">
            <a:avLst/>
          </a:prstGeom>
        </p:spPr>
      </p:pic>
      <p:sp>
        <p:nvSpPr>
          <p:cNvPr id="18" name="Rechteck 17">
            <a:extLst>
              <a:ext uri="{FF2B5EF4-FFF2-40B4-BE49-F238E27FC236}">
                <a16:creationId xmlns:a16="http://schemas.microsoft.com/office/drawing/2014/main" id="{4D283E12-8F92-F04A-A8AE-0CA6F9743F6F}"/>
              </a:ext>
            </a:extLst>
          </p:cNvPr>
          <p:cNvSpPr/>
          <p:nvPr/>
        </p:nvSpPr>
        <p:spPr>
          <a:xfrm>
            <a:off x="5112596" y="3516187"/>
            <a:ext cx="1899759" cy="553998"/>
          </a:xfrm>
          <a:prstGeom prst="rect">
            <a:avLst/>
          </a:prstGeom>
        </p:spPr>
        <p:txBody>
          <a:bodyPr wrap="square">
            <a:spAutoFit/>
          </a:bodyPr>
          <a:lstStyle/>
          <a:p>
            <a:r>
              <a:rPr lang="en-AU" b="1" dirty="0">
                <a:solidFill>
                  <a:schemeClr val="bg1"/>
                </a:solidFill>
                <a:latin typeface="Corbel" panose="020B0503020204020204" pitchFamily="34" charset="0"/>
              </a:rPr>
              <a:t>Implementation</a:t>
            </a:r>
          </a:p>
          <a:p>
            <a:r>
              <a:rPr lang="de-DE" sz="1200" dirty="0">
                <a:solidFill>
                  <a:schemeClr val="bg1"/>
                </a:solidFill>
                <a:latin typeface="Corbel" panose="020B0503020204020204" pitchFamily="34" charset="0"/>
              </a:rPr>
              <a:t>4th  </a:t>
            </a:r>
            <a:r>
              <a:rPr lang="de-DE" sz="1200" dirty="0" err="1">
                <a:solidFill>
                  <a:schemeClr val="bg1"/>
                </a:solidFill>
                <a:latin typeface="Corbel" panose="020B0503020204020204" pitchFamily="34" charset="0"/>
              </a:rPr>
              <a:t>week</a:t>
            </a:r>
            <a:endParaRPr lang="de-DE" sz="1200" dirty="0">
              <a:solidFill>
                <a:schemeClr val="bg1"/>
              </a:solidFill>
              <a:latin typeface="Corbel" panose="020B0503020204020204" pitchFamily="34" charset="0"/>
            </a:endParaRPr>
          </a:p>
        </p:txBody>
      </p:sp>
      <p:sp>
        <p:nvSpPr>
          <p:cNvPr id="19" name="Rechteck 18">
            <a:extLst>
              <a:ext uri="{FF2B5EF4-FFF2-40B4-BE49-F238E27FC236}">
                <a16:creationId xmlns:a16="http://schemas.microsoft.com/office/drawing/2014/main" id="{4D283E12-8F92-F04A-A8AE-0CA6F9743F6F}"/>
              </a:ext>
            </a:extLst>
          </p:cNvPr>
          <p:cNvSpPr/>
          <p:nvPr/>
        </p:nvSpPr>
        <p:spPr>
          <a:xfrm>
            <a:off x="4795264" y="4826729"/>
            <a:ext cx="1899759" cy="830997"/>
          </a:xfrm>
          <a:prstGeom prst="rect">
            <a:avLst/>
          </a:prstGeom>
        </p:spPr>
        <p:txBody>
          <a:bodyPr wrap="square">
            <a:spAutoFit/>
          </a:bodyPr>
          <a:lstStyle/>
          <a:p>
            <a:r>
              <a:rPr lang="en-AU" b="1" dirty="0">
                <a:solidFill>
                  <a:schemeClr val="bg1"/>
                </a:solidFill>
                <a:latin typeface="Corbel" panose="020B0503020204020204" pitchFamily="34" charset="0"/>
              </a:rPr>
              <a:t>Implementation Coaching</a:t>
            </a:r>
          </a:p>
          <a:p>
            <a:r>
              <a:rPr lang="de-DE" sz="1200" dirty="0">
                <a:solidFill>
                  <a:schemeClr val="bg1"/>
                </a:solidFill>
                <a:latin typeface="Corbel" panose="020B0503020204020204" pitchFamily="34" charset="0"/>
              </a:rPr>
              <a:t>5th  </a:t>
            </a:r>
            <a:r>
              <a:rPr lang="de-DE" sz="1200" dirty="0" err="1">
                <a:solidFill>
                  <a:schemeClr val="bg1"/>
                </a:solidFill>
                <a:latin typeface="Corbel" panose="020B0503020204020204" pitchFamily="34" charset="0"/>
              </a:rPr>
              <a:t>week</a:t>
            </a:r>
            <a:endParaRPr lang="de-DE" sz="1200" dirty="0">
              <a:solidFill>
                <a:schemeClr val="bg1"/>
              </a:solidFill>
              <a:latin typeface="Corbel" panose="020B0503020204020204" pitchFamily="34" charset="0"/>
            </a:endParaRPr>
          </a:p>
        </p:txBody>
      </p:sp>
      <p:pic>
        <p:nvPicPr>
          <p:cNvPr id="20"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9296757" y="3084068"/>
            <a:ext cx="499594" cy="470470"/>
          </a:xfrm>
          <a:prstGeom prst="rect">
            <a:avLst/>
          </a:prstGeom>
        </p:spPr>
      </p:pic>
      <p:pic>
        <p:nvPicPr>
          <p:cNvPr id="21" name="Grafik 4">
            <a:extLst>
              <a:ext uri="{FF2B5EF4-FFF2-40B4-BE49-F238E27FC236}">
                <a16:creationId xmlns:a16="http://schemas.microsoft.com/office/drawing/2014/main" id="{B92951D9-4665-4422-918D-DAFDCB977F3F}"/>
              </a:ext>
            </a:extLst>
          </p:cNvPr>
          <p:cNvPicPr>
            <a:picLocks noChangeAspect="1"/>
          </p:cNvPicPr>
          <p:nvPr/>
        </p:nvPicPr>
        <p:blipFill>
          <a:blip r:embed="rId4" cstate="print"/>
          <a:stretch>
            <a:fillRect/>
          </a:stretch>
        </p:blipFill>
        <p:spPr>
          <a:xfrm>
            <a:off x="7153641" y="4527163"/>
            <a:ext cx="499594" cy="470470"/>
          </a:xfrm>
          <a:prstGeom prst="rect">
            <a:avLst/>
          </a:prstGeom>
        </p:spPr>
      </p:pic>
      <p:sp>
        <p:nvSpPr>
          <p:cNvPr id="22" name="Rechteck 21">
            <a:extLst>
              <a:ext uri="{FF2B5EF4-FFF2-40B4-BE49-F238E27FC236}">
                <a16:creationId xmlns:a16="http://schemas.microsoft.com/office/drawing/2014/main" id="{4D283E12-8F92-F04A-A8AE-0CA6F9743F6F}"/>
              </a:ext>
            </a:extLst>
          </p:cNvPr>
          <p:cNvSpPr/>
          <p:nvPr/>
        </p:nvSpPr>
        <p:spPr>
          <a:xfrm>
            <a:off x="7712636" y="4592366"/>
            <a:ext cx="3879011" cy="1107996"/>
          </a:xfrm>
          <a:prstGeom prst="rect">
            <a:avLst/>
          </a:prstGeom>
        </p:spPr>
        <p:txBody>
          <a:bodyPr wrap="square">
            <a:spAutoFit/>
          </a:bodyPr>
          <a:lstStyle/>
          <a:p>
            <a:r>
              <a:rPr lang="en-AU" b="1" dirty="0">
                <a:solidFill>
                  <a:schemeClr val="bg1"/>
                </a:solidFill>
                <a:latin typeface="Corbel" panose="020B0503020204020204" pitchFamily="34" charset="0"/>
              </a:rPr>
              <a:t>Beach Ball Meeting </a:t>
            </a:r>
          </a:p>
          <a:p>
            <a:r>
              <a:rPr lang="en-AU" b="1" dirty="0">
                <a:solidFill>
                  <a:schemeClr val="bg1"/>
                </a:solidFill>
                <a:latin typeface="Corbel" panose="020B0503020204020204" pitchFamily="34" charset="0"/>
              </a:rPr>
              <a:t>(2 hours)</a:t>
            </a:r>
          </a:p>
          <a:p>
            <a:r>
              <a:rPr lang="en-AU" b="1" dirty="0">
                <a:solidFill>
                  <a:schemeClr val="bg1"/>
                </a:solidFill>
                <a:latin typeface="Corbel" panose="020B0503020204020204" pitchFamily="34" charset="0"/>
              </a:rPr>
              <a:t> (1</a:t>
            </a:r>
            <a:r>
              <a:rPr lang="en-AU" b="1" baseline="30000" dirty="0">
                <a:solidFill>
                  <a:schemeClr val="bg1"/>
                </a:solidFill>
                <a:latin typeface="Corbel" panose="020B0503020204020204" pitchFamily="34" charset="0"/>
              </a:rPr>
              <a:t>st</a:t>
            </a:r>
            <a:r>
              <a:rPr lang="en-AU" b="1" dirty="0">
                <a:solidFill>
                  <a:schemeClr val="bg1"/>
                </a:solidFill>
                <a:latin typeface="Corbel" panose="020B0503020204020204" pitchFamily="34" charset="0"/>
              </a:rPr>
              <a:t> time led by SIMDUSTRY</a:t>
            </a:r>
            <a:r>
              <a:rPr lang="en-AU" b="1" dirty="0">
                <a:solidFill>
                  <a:schemeClr val="bg1"/>
                </a:solidFill>
                <a:latin typeface="Times New Roman" panose="02020603050405020304" pitchFamily="18" charset="0"/>
                <a:cs typeface="Times New Roman" panose="02020603050405020304" pitchFamily="18" charset="0"/>
              </a:rPr>
              <a:t>®</a:t>
            </a:r>
            <a:r>
              <a:rPr lang="en-AU" b="1" dirty="0">
                <a:solidFill>
                  <a:schemeClr val="bg1"/>
                </a:solidFill>
                <a:latin typeface="Corbel" panose="020B0503020204020204" pitchFamily="34" charset="0"/>
              </a:rPr>
              <a:t>)</a:t>
            </a:r>
          </a:p>
          <a:p>
            <a:r>
              <a:rPr lang="de-DE" sz="1200" dirty="0">
                <a:solidFill>
                  <a:schemeClr val="bg1"/>
                </a:solidFill>
                <a:latin typeface="Corbel" panose="020B0503020204020204" pitchFamily="34" charset="0"/>
              </a:rPr>
              <a:t>6th  </a:t>
            </a:r>
            <a:r>
              <a:rPr lang="de-DE" sz="1200" dirty="0" err="1">
                <a:solidFill>
                  <a:schemeClr val="bg1"/>
                </a:solidFill>
                <a:latin typeface="Corbel" panose="020B0503020204020204" pitchFamily="34" charset="0"/>
              </a:rPr>
              <a:t>week</a:t>
            </a:r>
            <a:endParaRPr lang="de-DE" sz="1200" dirty="0">
              <a:solidFill>
                <a:schemeClr val="bg1"/>
              </a:solidFill>
              <a:latin typeface="Corbel" panose="020B0503020204020204" pitchFamily="34" charset="0"/>
            </a:endParaRPr>
          </a:p>
        </p:txBody>
      </p:sp>
      <p:pic>
        <p:nvPicPr>
          <p:cNvPr id="2" name="Grafik 1">
            <a:extLst>
              <a:ext uri="{FF2B5EF4-FFF2-40B4-BE49-F238E27FC236}">
                <a16:creationId xmlns:a16="http://schemas.microsoft.com/office/drawing/2014/main" id="{DB6A274A-F53A-27EE-F53F-65F194DD8C3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5" name="Grafik 4">
            <a:extLst>
              <a:ext uri="{FF2B5EF4-FFF2-40B4-BE49-F238E27FC236}">
                <a16:creationId xmlns:a16="http://schemas.microsoft.com/office/drawing/2014/main" id="{888CB554-3A15-D819-7574-A948A74F90D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257118" y="101600"/>
            <a:ext cx="2023782" cy="1944826"/>
          </a:xfrm>
          <a:prstGeom prst="rect">
            <a:avLst/>
          </a:prstGeom>
        </p:spPr>
      </p:pic>
    </p:spTree>
    <p:extLst>
      <p:ext uri="{BB962C8B-B14F-4D97-AF65-F5344CB8AC3E}">
        <p14:creationId xmlns:p14="http://schemas.microsoft.com/office/powerpoint/2010/main" val="1600179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Person, Haut, Menschliches Gesicht, Im Haus enthält.">
            <a:extLst>
              <a:ext uri="{FF2B5EF4-FFF2-40B4-BE49-F238E27FC236}">
                <a16:creationId xmlns:a16="http://schemas.microsoft.com/office/drawing/2014/main" id="{8E8E4EFC-1841-7DE3-1B45-DC8932A53D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90544" cy="6235908"/>
          </a:xfrm>
          <a:prstGeom prst="rect">
            <a:avLst/>
          </a:prstGeom>
        </p:spPr>
      </p:pic>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24</a:t>
            </a:fld>
            <a:endParaRPr lang="en-AU"/>
          </a:p>
        </p:txBody>
      </p:sp>
      <p:sp>
        <p:nvSpPr>
          <p:cNvPr id="48" name="Rechteck 47">
            <a:extLst>
              <a:ext uri="{FF2B5EF4-FFF2-40B4-BE49-F238E27FC236}">
                <a16:creationId xmlns:a16="http://schemas.microsoft.com/office/drawing/2014/main" id="{B270CC76-0B4B-EE46-8117-69C1CBD24E48}"/>
              </a:ext>
            </a:extLst>
          </p:cNvPr>
          <p:cNvSpPr/>
          <p:nvPr/>
        </p:nvSpPr>
        <p:spPr>
          <a:xfrm>
            <a:off x="259113" y="263215"/>
            <a:ext cx="10935943" cy="584775"/>
          </a:xfrm>
          <a:prstGeom prst="rect">
            <a:avLst/>
          </a:prstGeom>
        </p:spPr>
        <p:txBody>
          <a:bodyPr wrap="square">
            <a:spAutoFit/>
          </a:bodyPr>
          <a:lstStyle/>
          <a:p>
            <a:pPr fontAlgn="base"/>
            <a:r>
              <a:rPr lang="de-DE" sz="3200" dirty="0">
                <a:solidFill>
                  <a:schemeClr val="bg1"/>
                </a:solidFill>
                <a:latin typeface="Corbel" panose="020B0503020204020204" pitchFamily="34" charset="0"/>
              </a:rPr>
              <a:t>Herausforderungen</a:t>
            </a:r>
          </a:p>
        </p:txBody>
      </p:sp>
      <p:sp>
        <p:nvSpPr>
          <p:cNvPr id="6" name="Textfeld 5">
            <a:extLst>
              <a:ext uri="{FF2B5EF4-FFF2-40B4-BE49-F238E27FC236}">
                <a16:creationId xmlns:a16="http://schemas.microsoft.com/office/drawing/2014/main" id="{AAC39CB6-49C3-9C9A-C446-777BF7689840}"/>
              </a:ext>
            </a:extLst>
          </p:cNvPr>
          <p:cNvSpPr txBox="1"/>
          <p:nvPr/>
        </p:nvSpPr>
        <p:spPr>
          <a:xfrm rot="926361">
            <a:off x="8775162" y="2333123"/>
            <a:ext cx="2459469" cy="1569660"/>
          </a:xfrm>
          <a:prstGeom prst="rect">
            <a:avLst/>
          </a:prstGeom>
          <a:solidFill>
            <a:srgbClr val="C0C0C0">
              <a:alpha val="82000"/>
            </a:srgbClr>
          </a:solidFill>
        </p:spPr>
        <p:txBody>
          <a:bodyPr wrap="square" rtlCol="0">
            <a:spAutoFit/>
          </a:bodyPr>
          <a:lstStyle/>
          <a:p>
            <a:pPr algn="ctr"/>
            <a:r>
              <a:rPr lang="de-DE" sz="3200" dirty="0">
                <a:latin typeface="Corbel" panose="020B0503020204020204" pitchFamily="34" charset="0"/>
              </a:rPr>
              <a:t>„Hilfe ich werde evaluiert.“</a:t>
            </a:r>
          </a:p>
        </p:txBody>
      </p:sp>
      <p:pic>
        <p:nvPicPr>
          <p:cNvPr id="2" name="Grafik 1">
            <a:extLst>
              <a:ext uri="{FF2B5EF4-FFF2-40B4-BE49-F238E27FC236}">
                <a16:creationId xmlns:a16="http://schemas.microsoft.com/office/drawing/2014/main" id="{9C10742D-BB0C-16CC-9DA1-EA0EAB35A8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3" name="Grafik 2">
            <a:extLst>
              <a:ext uri="{FF2B5EF4-FFF2-40B4-BE49-F238E27FC236}">
                <a16:creationId xmlns:a16="http://schemas.microsoft.com/office/drawing/2014/main" id="{67B37C9A-CA67-57B0-2AFC-73D25E883BC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257118" y="101600"/>
            <a:ext cx="2023782" cy="1944826"/>
          </a:xfrm>
          <a:prstGeom prst="rect">
            <a:avLst/>
          </a:prstGeom>
        </p:spPr>
      </p:pic>
    </p:spTree>
    <p:extLst>
      <p:ext uri="{BB962C8B-B14F-4D97-AF65-F5344CB8AC3E}">
        <p14:creationId xmlns:p14="http://schemas.microsoft.com/office/powerpoint/2010/main" val="643837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0D5AE-66B1-16E5-9A5A-7931F20ABFE2}"/>
            </a:ext>
          </a:extLst>
        </p:cNvPr>
        <p:cNvGrpSpPr/>
        <p:nvPr/>
      </p:nvGrpSpPr>
      <p:grpSpPr>
        <a:xfrm>
          <a:off x="0" y="0"/>
          <a:ext cx="0" cy="0"/>
          <a:chOff x="0" y="0"/>
          <a:chExt cx="0" cy="0"/>
        </a:xfrm>
      </p:grpSpPr>
      <p:sp>
        <p:nvSpPr>
          <p:cNvPr id="15" name="Foliennummernplatzhalter 14">
            <a:extLst>
              <a:ext uri="{FF2B5EF4-FFF2-40B4-BE49-F238E27FC236}">
                <a16:creationId xmlns:a16="http://schemas.microsoft.com/office/drawing/2014/main" id="{E694FF23-F0A7-6629-4293-FB2D1C0383D3}"/>
              </a:ext>
            </a:extLst>
          </p:cNvPr>
          <p:cNvSpPr>
            <a:spLocks noGrp="1"/>
          </p:cNvSpPr>
          <p:nvPr>
            <p:ph type="sldNum" sz="quarter" idx="8"/>
          </p:nvPr>
        </p:nvSpPr>
        <p:spPr/>
        <p:txBody>
          <a:bodyPr/>
          <a:lstStyle/>
          <a:p>
            <a:pPr lvl="0"/>
            <a:fld id="{F1467C2E-4794-4C53-8063-F1020C0B8EE2}" type="slidenum">
              <a:rPr lang="en-AU" smtClean="0"/>
              <a:pPr lvl="0"/>
              <a:t>25</a:t>
            </a:fld>
            <a:endParaRPr lang="en-AU"/>
          </a:p>
        </p:txBody>
      </p:sp>
      <p:pic>
        <p:nvPicPr>
          <p:cNvPr id="2" name="Grafik 1" descr="Ein Bild, das Person, Haut, Menschliches Gesicht, Im Haus enthält.">
            <a:extLst>
              <a:ext uri="{FF2B5EF4-FFF2-40B4-BE49-F238E27FC236}">
                <a16:creationId xmlns:a16="http://schemas.microsoft.com/office/drawing/2014/main" id="{3210D5E1-3F76-650C-2500-532D8425C976}"/>
              </a:ext>
            </a:extLst>
          </p:cNvPr>
          <p:cNvPicPr>
            <a:picLocks noChangeAspect="1"/>
          </p:cNvPicPr>
          <p:nvPr/>
        </p:nvPicPr>
        <p:blipFill>
          <a:blip r:embed="rId3">
            <a:extLst>
              <a:ext uri="{28A0092B-C50C-407E-A947-70E740481C1C}">
                <a14:useLocalDpi xmlns:a14="http://schemas.microsoft.com/office/drawing/2010/main" val="0"/>
              </a:ext>
            </a:extLst>
          </a:blip>
          <a:srcRect l="20338" r="21843"/>
          <a:stretch/>
        </p:blipFill>
        <p:spPr>
          <a:xfrm>
            <a:off x="6760564" y="-2458"/>
            <a:ext cx="5428218" cy="6243177"/>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3" name="Rechteck 2">
            <a:extLst>
              <a:ext uri="{FF2B5EF4-FFF2-40B4-BE49-F238E27FC236}">
                <a16:creationId xmlns:a16="http://schemas.microsoft.com/office/drawing/2014/main" id="{54BB4F79-A89C-222E-1366-D0D02BD85586}"/>
              </a:ext>
            </a:extLst>
          </p:cNvPr>
          <p:cNvSpPr/>
          <p:nvPr/>
        </p:nvSpPr>
        <p:spPr>
          <a:xfrm>
            <a:off x="7946826" y="-3493124"/>
            <a:ext cx="4620584" cy="4567137"/>
          </a:xfrm>
          <a:prstGeom prst="rect">
            <a:avLst/>
          </a:prstGeom>
        </p:spPr>
        <p:txBody>
          <a:bodyPr vert="horz" lIns="91440" tIns="45720" rIns="91440" bIns="45720" rtlCol="0" anchor="b">
            <a:normAutofit/>
          </a:bodyPr>
          <a:lstStyle/>
          <a:p>
            <a:pPr fontAlgn="base">
              <a:lnSpc>
                <a:spcPct val="90000"/>
              </a:lnSpc>
              <a:spcBef>
                <a:spcPct val="0"/>
              </a:spcBef>
              <a:spcAft>
                <a:spcPts val="600"/>
              </a:spcAft>
            </a:pPr>
            <a:r>
              <a:rPr lang="en-US" sz="3200" kern="1200" dirty="0">
                <a:solidFill>
                  <a:srgbClr val="FFFFFF"/>
                </a:solidFill>
                <a:latin typeface="Corbel" panose="020B0503020204020204" pitchFamily="34" charset="0"/>
                <a:ea typeface="+mj-ea"/>
                <a:cs typeface="+mj-cs"/>
              </a:rPr>
              <a:t>Lösung</a:t>
            </a:r>
          </a:p>
        </p:txBody>
      </p:sp>
      <p:pic>
        <p:nvPicPr>
          <p:cNvPr id="4" name="Grafik 3">
            <a:extLst>
              <a:ext uri="{FF2B5EF4-FFF2-40B4-BE49-F238E27FC236}">
                <a16:creationId xmlns:a16="http://schemas.microsoft.com/office/drawing/2014/main" id="{E2303F45-2C01-A1F8-2E7C-A81D7EC6D219}"/>
              </a:ext>
            </a:extLst>
          </p:cNvPr>
          <p:cNvPicPr>
            <a:picLocks noChangeAspect="1"/>
          </p:cNvPicPr>
          <p:nvPr/>
        </p:nvPicPr>
        <p:blipFill>
          <a:blip r:embed="rId4">
            <a:alphaModFix amt="40000"/>
          </a:blip>
          <a:srcRect l="8299" r="8220" b="-1"/>
          <a:stretch/>
        </p:blipFill>
        <p:spPr>
          <a:xfrm>
            <a:off x="0" y="0"/>
            <a:ext cx="7734925" cy="6277402"/>
          </a:xfrm>
          <a:prstGeom prst="rect">
            <a:avLst/>
          </a:prstGeom>
        </p:spPr>
      </p:pic>
      <p:pic>
        <p:nvPicPr>
          <p:cNvPr id="7" name="Grafik 6">
            <a:extLst>
              <a:ext uri="{FF2B5EF4-FFF2-40B4-BE49-F238E27FC236}">
                <a16:creationId xmlns:a16="http://schemas.microsoft.com/office/drawing/2014/main" id="{77AA1A15-61A4-EF8B-9B2D-790A8BFC391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pic>
        <p:nvPicPr>
          <p:cNvPr id="8" name="Grafik 7">
            <a:extLst>
              <a:ext uri="{FF2B5EF4-FFF2-40B4-BE49-F238E27FC236}">
                <a16:creationId xmlns:a16="http://schemas.microsoft.com/office/drawing/2014/main" id="{46FBBCD0-040A-6F73-4E7B-476A4A2D0BE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257118" y="101600"/>
            <a:ext cx="2023782" cy="1944826"/>
          </a:xfrm>
          <a:prstGeom prst="rect">
            <a:avLst/>
          </a:prstGeom>
        </p:spPr>
      </p:pic>
    </p:spTree>
    <p:extLst>
      <p:ext uri="{BB962C8B-B14F-4D97-AF65-F5344CB8AC3E}">
        <p14:creationId xmlns:p14="http://schemas.microsoft.com/office/powerpoint/2010/main" val="4175136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hteck 24">
            <a:extLst>
              <a:ext uri="{FF2B5EF4-FFF2-40B4-BE49-F238E27FC236}">
                <a16:creationId xmlns:a16="http://schemas.microsoft.com/office/drawing/2014/main" id="{4EEE31D5-322A-1C42-A22A-6A8404CA0DC7}"/>
              </a:ext>
            </a:extLst>
          </p:cNvPr>
          <p:cNvSpPr/>
          <p:nvPr/>
        </p:nvSpPr>
        <p:spPr>
          <a:xfrm>
            <a:off x="356495" y="245216"/>
            <a:ext cx="10933297" cy="584775"/>
          </a:xfrm>
          <a:prstGeom prst="rect">
            <a:avLst/>
          </a:prstGeom>
        </p:spPr>
        <p:txBody>
          <a:bodyPr wrap="square">
            <a:spAutoFit/>
          </a:bodyPr>
          <a:lstStyle/>
          <a:p>
            <a:pPr>
              <a:tabLst>
                <a:tab pos="930275" algn="l"/>
              </a:tabLst>
            </a:pPr>
            <a:r>
              <a:rPr lang="de-DE" sz="3200" b="1" dirty="0">
                <a:solidFill>
                  <a:schemeClr val="bg1"/>
                </a:solidFill>
                <a:latin typeface="Corbel" panose="020B0503020204020204" pitchFamily="34" charset="0"/>
                <a:cs typeface="Arial" pitchFamily="34"/>
              </a:rPr>
              <a:t>Weiter geht es mit …</a:t>
            </a:r>
            <a:endParaRPr lang="de-DE" sz="3200" b="1" dirty="0">
              <a:solidFill>
                <a:schemeClr val="bg1"/>
              </a:solidFill>
              <a:latin typeface="Corbel" panose="020B0503020204020204" pitchFamily="34" charset="0"/>
            </a:endParaRPr>
          </a:p>
        </p:txBody>
      </p:sp>
      <p:pic>
        <p:nvPicPr>
          <p:cNvPr id="23" name="Grafik 22">
            <a:extLst>
              <a:ext uri="{FF2B5EF4-FFF2-40B4-BE49-F238E27FC236}">
                <a16:creationId xmlns:a16="http://schemas.microsoft.com/office/drawing/2014/main" id="{7FA86769-8DF2-4C70-83C2-8D3F03D921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95998" y="2384441"/>
            <a:ext cx="3725632" cy="45719"/>
          </a:xfrm>
          <a:prstGeom prst="rect">
            <a:avLst/>
          </a:prstGeom>
        </p:spPr>
      </p:pic>
      <p:sp>
        <p:nvSpPr>
          <p:cNvPr id="30" name="Richtungspfeil 29">
            <a:extLst>
              <a:ext uri="{FF2B5EF4-FFF2-40B4-BE49-F238E27FC236}">
                <a16:creationId xmlns:a16="http://schemas.microsoft.com/office/drawing/2014/main" id="{4E6EBD7D-8A92-3B43-AA44-11192EB2FA05}"/>
              </a:ext>
            </a:extLst>
          </p:cNvPr>
          <p:cNvSpPr/>
          <p:nvPr/>
        </p:nvSpPr>
        <p:spPr>
          <a:xfrm rot="10800000">
            <a:off x="2571149" y="1380420"/>
            <a:ext cx="6945890" cy="631150"/>
          </a:xfrm>
          <a:prstGeom prst="homePlate">
            <a:avLst/>
          </a:prstGeom>
          <a:solidFill>
            <a:schemeClr val="tx1">
              <a:lumMod val="75000"/>
              <a:lumOff val="25000"/>
            </a:schemeClr>
          </a:solidFill>
          <a:ln>
            <a:solidFill>
              <a:schemeClr val="tx1">
                <a:lumMod val="65000"/>
                <a:lumOff val="35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de-DE"/>
          </a:p>
        </p:txBody>
      </p:sp>
      <p:pic>
        <p:nvPicPr>
          <p:cNvPr id="20" name="Grafik 19">
            <a:extLst>
              <a:ext uri="{FF2B5EF4-FFF2-40B4-BE49-F238E27FC236}">
                <a16:creationId xmlns:a16="http://schemas.microsoft.com/office/drawing/2014/main" id="{4FDBB8EF-5AE2-0342-A8A1-9C7310E99FD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69745" y="1162757"/>
            <a:ext cx="1621808" cy="1182861"/>
          </a:xfrm>
          <a:prstGeom prst="rect">
            <a:avLst/>
          </a:prstGeom>
        </p:spPr>
      </p:pic>
      <p:pic>
        <p:nvPicPr>
          <p:cNvPr id="21" name="Grafik 20">
            <a:extLst>
              <a:ext uri="{FF2B5EF4-FFF2-40B4-BE49-F238E27FC236}">
                <a16:creationId xmlns:a16="http://schemas.microsoft.com/office/drawing/2014/main" id="{68827E0F-7CEF-894E-93C3-3D107B90C4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361669" y="3560423"/>
            <a:ext cx="3725632" cy="45719"/>
          </a:xfrm>
          <a:prstGeom prst="rect">
            <a:avLst/>
          </a:prstGeom>
        </p:spPr>
      </p:pic>
      <p:sp>
        <p:nvSpPr>
          <p:cNvPr id="22" name="Richtungspfeil 21">
            <a:extLst>
              <a:ext uri="{FF2B5EF4-FFF2-40B4-BE49-F238E27FC236}">
                <a16:creationId xmlns:a16="http://schemas.microsoft.com/office/drawing/2014/main" id="{6D262174-118F-C541-93EF-A22C5147AB07}"/>
              </a:ext>
            </a:extLst>
          </p:cNvPr>
          <p:cNvSpPr/>
          <p:nvPr/>
        </p:nvSpPr>
        <p:spPr>
          <a:xfrm rot="10800000">
            <a:off x="2559652" y="2556402"/>
            <a:ext cx="6945890" cy="631150"/>
          </a:xfrm>
          <a:prstGeom prst="homePlate">
            <a:avLst/>
          </a:prstGeom>
          <a:solidFill>
            <a:schemeClr val="tx1">
              <a:lumMod val="75000"/>
              <a:lumOff val="25000"/>
            </a:schemeClr>
          </a:solidFill>
          <a:ln>
            <a:solidFill>
              <a:schemeClr val="tx1">
                <a:lumMod val="65000"/>
                <a:lumOff val="35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de-DE"/>
          </a:p>
        </p:txBody>
      </p:sp>
      <p:pic>
        <p:nvPicPr>
          <p:cNvPr id="24" name="Grafik 23">
            <a:extLst>
              <a:ext uri="{FF2B5EF4-FFF2-40B4-BE49-F238E27FC236}">
                <a16:creationId xmlns:a16="http://schemas.microsoft.com/office/drawing/2014/main" id="{3887189C-0B05-A844-9295-E80EC681C0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16386" y="4932023"/>
            <a:ext cx="3725632" cy="45719"/>
          </a:xfrm>
          <a:prstGeom prst="rect">
            <a:avLst/>
          </a:prstGeom>
        </p:spPr>
      </p:pic>
      <p:sp>
        <p:nvSpPr>
          <p:cNvPr id="26" name="Richtungspfeil 25">
            <a:extLst>
              <a:ext uri="{FF2B5EF4-FFF2-40B4-BE49-F238E27FC236}">
                <a16:creationId xmlns:a16="http://schemas.microsoft.com/office/drawing/2014/main" id="{06DFF4B1-E8DF-F34F-AC8B-6751D0788668}"/>
              </a:ext>
            </a:extLst>
          </p:cNvPr>
          <p:cNvSpPr/>
          <p:nvPr/>
        </p:nvSpPr>
        <p:spPr>
          <a:xfrm rot="10800000">
            <a:off x="2532481" y="3928002"/>
            <a:ext cx="6945890" cy="631150"/>
          </a:xfrm>
          <a:prstGeom prst="homePlate">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de-DE"/>
          </a:p>
        </p:txBody>
      </p:sp>
      <p:pic>
        <p:nvPicPr>
          <p:cNvPr id="29" name="Grafik 28">
            <a:extLst>
              <a:ext uri="{FF2B5EF4-FFF2-40B4-BE49-F238E27FC236}">
                <a16:creationId xmlns:a16="http://schemas.microsoft.com/office/drawing/2014/main" id="{C5926D1A-1E4E-B34C-9BF8-03D6885B1C9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83544" y="2483893"/>
            <a:ext cx="1071470" cy="1029668"/>
          </a:xfrm>
          <a:prstGeom prst="rect">
            <a:avLst/>
          </a:prstGeom>
        </p:spPr>
      </p:pic>
      <p:sp>
        <p:nvSpPr>
          <p:cNvPr id="43" name="Textfeld 42">
            <a:extLst>
              <a:ext uri="{FF2B5EF4-FFF2-40B4-BE49-F238E27FC236}">
                <a16:creationId xmlns:a16="http://schemas.microsoft.com/office/drawing/2014/main" id="{B5E11F2B-74C1-0743-8EF3-B4E044C8A8AA}"/>
              </a:ext>
            </a:extLst>
          </p:cNvPr>
          <p:cNvSpPr txBox="1"/>
          <p:nvPr/>
        </p:nvSpPr>
        <p:spPr>
          <a:xfrm>
            <a:off x="3659307" y="1497421"/>
            <a:ext cx="6144904" cy="400110"/>
          </a:xfrm>
          <a:prstGeom prst="rect">
            <a:avLst/>
          </a:prstGeom>
          <a:noFill/>
        </p:spPr>
        <p:txBody>
          <a:bodyPr wrap="square">
            <a:spAutoFit/>
          </a:bodyPr>
          <a:lstStyle/>
          <a:p>
            <a:pPr marL="457200" lvl="0" indent="-457200">
              <a:buAutoNum type="arabicParenBoth"/>
            </a:pPr>
            <a:r>
              <a:rPr lang="de-DE" sz="2000" b="0" kern="1200" dirty="0">
                <a:solidFill>
                  <a:schemeClr val="tx1"/>
                </a:solidFill>
                <a:latin typeface="Corbel" panose="020B0503020204020204" pitchFamily="34" charset="0"/>
                <a:ea typeface="+mn-ea"/>
                <a:cs typeface="+mn-cs"/>
              </a:rPr>
              <a:t>Hintergrund Informationen</a:t>
            </a:r>
          </a:p>
        </p:txBody>
      </p:sp>
      <p:sp>
        <p:nvSpPr>
          <p:cNvPr id="44" name="Textfeld 43">
            <a:extLst>
              <a:ext uri="{FF2B5EF4-FFF2-40B4-BE49-F238E27FC236}">
                <a16:creationId xmlns:a16="http://schemas.microsoft.com/office/drawing/2014/main" id="{2F2DAA06-D23F-C241-89E1-C8DCA4B40489}"/>
              </a:ext>
            </a:extLst>
          </p:cNvPr>
          <p:cNvSpPr txBox="1"/>
          <p:nvPr/>
        </p:nvSpPr>
        <p:spPr>
          <a:xfrm>
            <a:off x="3652483" y="2664305"/>
            <a:ext cx="6144904" cy="400110"/>
          </a:xfrm>
          <a:prstGeom prst="rect">
            <a:avLst/>
          </a:prstGeom>
          <a:noFill/>
        </p:spPr>
        <p:txBody>
          <a:bodyPr wrap="square">
            <a:spAutoFit/>
          </a:bodyPr>
          <a:lstStyle/>
          <a:p>
            <a:pPr>
              <a:defRPr/>
            </a:pPr>
            <a:r>
              <a:rPr lang="de-DE" sz="2000" dirty="0">
                <a:latin typeface="Corbel" panose="020B0503020204020204" pitchFamily="34" charset="0"/>
              </a:rPr>
              <a:t>(2) </a:t>
            </a:r>
            <a:r>
              <a:rPr lang="de-DE" sz="2000" b="0" dirty="0">
                <a:solidFill>
                  <a:schemeClr val="tx1"/>
                </a:solidFill>
                <a:latin typeface="Corbel" panose="020B0503020204020204" pitchFamily="34" charset="0"/>
              </a:rPr>
              <a:t>Programm Überblick</a:t>
            </a:r>
            <a:endParaRPr lang="en-CA" sz="2000" dirty="0">
              <a:latin typeface="Corbel" panose="020B0503020204020204" pitchFamily="34" charset="0"/>
            </a:endParaRPr>
          </a:p>
        </p:txBody>
      </p:sp>
      <p:sp>
        <p:nvSpPr>
          <p:cNvPr id="45" name="Textfeld 44">
            <a:extLst>
              <a:ext uri="{FF2B5EF4-FFF2-40B4-BE49-F238E27FC236}">
                <a16:creationId xmlns:a16="http://schemas.microsoft.com/office/drawing/2014/main" id="{66CD256D-FEDB-374D-BCBC-F89BA98A6E94}"/>
              </a:ext>
            </a:extLst>
          </p:cNvPr>
          <p:cNvSpPr txBox="1"/>
          <p:nvPr/>
        </p:nvSpPr>
        <p:spPr>
          <a:xfrm>
            <a:off x="3722997" y="4045003"/>
            <a:ext cx="6144904" cy="400110"/>
          </a:xfrm>
          <a:prstGeom prst="rect">
            <a:avLst/>
          </a:prstGeom>
          <a:noFill/>
        </p:spPr>
        <p:txBody>
          <a:bodyPr wrap="square">
            <a:spAutoFit/>
          </a:bodyPr>
          <a:lstStyle/>
          <a:p>
            <a:pPr lvl="0"/>
            <a:r>
              <a:rPr lang="de-DE" sz="2000" dirty="0">
                <a:latin typeface="Corbel" panose="020B0503020204020204" pitchFamily="34" charset="0"/>
              </a:rPr>
              <a:t>(3) Programm Outcomes</a:t>
            </a:r>
          </a:p>
        </p:txBody>
      </p:sp>
      <p:pic>
        <p:nvPicPr>
          <p:cNvPr id="49" name="Grafik 48">
            <a:extLst>
              <a:ext uri="{FF2B5EF4-FFF2-40B4-BE49-F238E27FC236}">
                <a16:creationId xmlns:a16="http://schemas.microsoft.com/office/drawing/2014/main" id="{C0CA397F-2016-F24B-96E8-59830107C8F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34034" y="-486138"/>
            <a:ext cx="2820853" cy="2820853"/>
          </a:xfrm>
          <a:prstGeom prst="rect">
            <a:avLst/>
          </a:prstGeom>
        </p:spPr>
      </p:pic>
      <p:pic>
        <p:nvPicPr>
          <p:cNvPr id="6" name="Grafik 5">
            <a:extLst>
              <a:ext uri="{FF2B5EF4-FFF2-40B4-BE49-F238E27FC236}">
                <a16:creationId xmlns:a16="http://schemas.microsoft.com/office/drawing/2014/main" id="{4342FC94-5E22-6A48-B91D-5DDC36D43DB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493452" y="102357"/>
            <a:ext cx="2526340" cy="1685500"/>
          </a:xfrm>
          <a:prstGeom prst="rect">
            <a:avLst/>
          </a:prstGeom>
        </p:spPr>
      </p:pic>
      <p:grpSp>
        <p:nvGrpSpPr>
          <p:cNvPr id="2" name="Gruppieren 1">
            <a:extLst>
              <a:ext uri="{FF2B5EF4-FFF2-40B4-BE49-F238E27FC236}">
                <a16:creationId xmlns:a16="http://schemas.microsoft.com/office/drawing/2014/main" id="{5B85821E-F470-95A3-9493-644DA56A6435}"/>
              </a:ext>
            </a:extLst>
          </p:cNvPr>
          <p:cNvGrpSpPr/>
          <p:nvPr/>
        </p:nvGrpSpPr>
        <p:grpSpPr>
          <a:xfrm>
            <a:off x="1902204" y="3697498"/>
            <a:ext cx="1051457" cy="1234525"/>
            <a:chOff x="1902204" y="3697498"/>
            <a:chExt cx="1051457" cy="1234525"/>
          </a:xfrm>
        </p:grpSpPr>
        <p:pic>
          <p:nvPicPr>
            <p:cNvPr id="3" name="Grafik 2">
              <a:extLst>
                <a:ext uri="{FF2B5EF4-FFF2-40B4-BE49-F238E27FC236}">
                  <a16:creationId xmlns:a16="http://schemas.microsoft.com/office/drawing/2014/main" id="{3B40CF07-456F-7184-8FB1-3B5D0FE2F356}"/>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l="67093" t="-1" b="-6563"/>
            <a:stretch/>
          </p:blipFill>
          <p:spPr>
            <a:xfrm>
              <a:off x="2650331" y="3828196"/>
              <a:ext cx="303330" cy="1103827"/>
            </a:xfrm>
            <a:prstGeom prst="rect">
              <a:avLst/>
            </a:prstGeom>
          </p:spPr>
        </p:pic>
        <p:pic>
          <p:nvPicPr>
            <p:cNvPr id="4" name="Grafik 3" descr="Ein Bild, das Schrift, Grafiken, Grafikdesign, Logo enthält.&#10;&#10;Automatisch generierte Beschreibung">
              <a:extLst>
                <a:ext uri="{FF2B5EF4-FFF2-40B4-BE49-F238E27FC236}">
                  <a16:creationId xmlns:a16="http://schemas.microsoft.com/office/drawing/2014/main" id="{D099FE94-9C2E-FA68-C6C5-981A6FB336B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02204" y="3697498"/>
              <a:ext cx="811425" cy="811425"/>
            </a:xfrm>
            <a:prstGeom prst="rect">
              <a:avLst/>
            </a:prstGeom>
          </p:spPr>
        </p:pic>
      </p:grpSp>
      <p:sp>
        <p:nvSpPr>
          <p:cNvPr id="5" name="Foliennummernplatzhalter 13">
            <a:extLst>
              <a:ext uri="{FF2B5EF4-FFF2-40B4-BE49-F238E27FC236}">
                <a16:creationId xmlns:a16="http://schemas.microsoft.com/office/drawing/2014/main" id="{5B2CF90A-0D32-2281-63BB-B2F8A95C6C8F}"/>
              </a:ext>
            </a:extLst>
          </p:cNvPr>
          <p:cNvSpPr>
            <a:spLocks noGrp="1"/>
          </p:cNvSpPr>
          <p:nvPr>
            <p:ph type="sldNum" sz="quarter" idx="8"/>
          </p:nvPr>
        </p:nvSpPr>
        <p:spPr>
          <a:xfrm>
            <a:off x="8610603" y="6356351"/>
            <a:ext cx="2743200" cy="365129"/>
          </a:xfrm>
        </p:spPr>
        <p:txBody>
          <a:bodyPr/>
          <a:lstStyle/>
          <a:p>
            <a:fld id="{8F638010-806E-45AE-A2E0-6786849176DE}" type="slidenum">
              <a:rPr lang="de-DE" smtClean="0"/>
              <a:pPr/>
              <a:t>26</a:t>
            </a:fld>
            <a:endParaRPr lang="de-DE" dirty="0"/>
          </a:p>
        </p:txBody>
      </p:sp>
    </p:spTree>
    <p:extLst>
      <p:ext uri="{BB962C8B-B14F-4D97-AF65-F5344CB8AC3E}">
        <p14:creationId xmlns:p14="http://schemas.microsoft.com/office/powerpoint/2010/main" val="728974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Person, Kleidung, Menschliches Gesicht, Ellenbogen enthält.">
            <a:extLst>
              <a:ext uri="{FF2B5EF4-FFF2-40B4-BE49-F238E27FC236}">
                <a16:creationId xmlns:a16="http://schemas.microsoft.com/office/drawing/2014/main" id="{CD3C1CB4-8B70-09EB-FC6D-0A734D6F3333}"/>
              </a:ext>
            </a:extLst>
          </p:cNvPr>
          <p:cNvPicPr>
            <a:picLocks noChangeAspect="1"/>
          </p:cNvPicPr>
          <p:nvPr/>
        </p:nvPicPr>
        <p:blipFill>
          <a:blip r:embed="rId3">
            <a:extLst>
              <a:ext uri="{28A0092B-C50C-407E-A947-70E740481C1C}">
                <a14:useLocalDpi xmlns:a14="http://schemas.microsoft.com/office/drawing/2010/main" val="0"/>
              </a:ext>
            </a:extLst>
          </a:blip>
          <a:srcRect r="46018"/>
          <a:stretch/>
        </p:blipFill>
        <p:spPr>
          <a:xfrm>
            <a:off x="174" y="-1"/>
            <a:ext cx="7436946" cy="6222121"/>
          </a:xfrm>
          <a:prstGeom prst="rect">
            <a:avLst/>
          </a:prstGeom>
        </p:spPr>
      </p:pic>
      <p:pic>
        <p:nvPicPr>
          <p:cNvPr id="6" name="Grafik 5" descr="Ein Bild, das Person, Kleidung, Menschliches Gesicht, Ellenbogen enthält.">
            <a:extLst>
              <a:ext uri="{FF2B5EF4-FFF2-40B4-BE49-F238E27FC236}">
                <a16:creationId xmlns:a16="http://schemas.microsoft.com/office/drawing/2014/main" id="{28C83A23-ABE3-A311-D14E-C54DD7549C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3116" y="0"/>
            <a:ext cx="8508884" cy="6222121"/>
          </a:xfrm>
          <a:prstGeom prst="rect">
            <a:avLst/>
          </a:prstGeom>
        </p:spPr>
      </p:pic>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27</a:t>
            </a:fld>
            <a:endParaRPr lang="en-AU"/>
          </a:p>
        </p:txBody>
      </p:sp>
      <p:pic>
        <p:nvPicPr>
          <p:cNvPr id="19" name="Grafik 18">
            <a:extLst>
              <a:ext uri="{FF2B5EF4-FFF2-40B4-BE49-F238E27FC236}">
                <a16:creationId xmlns:a16="http://schemas.microsoft.com/office/drawing/2014/main" id="{42E0FFF9-648D-E647-A6B5-ED95113F7A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sp>
        <p:nvSpPr>
          <p:cNvPr id="13" name="Rechteck 12">
            <a:extLst>
              <a:ext uri="{FF2B5EF4-FFF2-40B4-BE49-F238E27FC236}">
                <a16:creationId xmlns:a16="http://schemas.microsoft.com/office/drawing/2014/main" id="{9E30DB1A-E9F0-344F-B7CD-33F022627DD8}"/>
              </a:ext>
            </a:extLst>
          </p:cNvPr>
          <p:cNvSpPr/>
          <p:nvPr/>
        </p:nvSpPr>
        <p:spPr>
          <a:xfrm>
            <a:off x="312901" y="269192"/>
            <a:ext cx="10935943" cy="584775"/>
          </a:xfrm>
          <a:prstGeom prst="rect">
            <a:avLst/>
          </a:prstGeom>
        </p:spPr>
        <p:txBody>
          <a:bodyPr wrap="square">
            <a:spAutoFit/>
          </a:bodyPr>
          <a:lstStyle/>
          <a:p>
            <a:pPr fontAlgn="base"/>
            <a:r>
              <a:rPr lang="de-DE" sz="32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Resilienter, Fokussierter, Persönlich erfolgreicher</a:t>
            </a:r>
            <a:endParaRPr lang="de-DE" sz="3200" dirty="0">
              <a:solidFill>
                <a:schemeClr val="bg1"/>
              </a:solidFill>
              <a:latin typeface="Corbel" panose="020B0503020204020204" pitchFamily="34" charset="0"/>
            </a:endParaRPr>
          </a:p>
        </p:txBody>
      </p:sp>
      <p:sp>
        <p:nvSpPr>
          <p:cNvPr id="10" name="Textfeld 9">
            <a:extLst>
              <a:ext uri="{FF2B5EF4-FFF2-40B4-BE49-F238E27FC236}">
                <a16:creationId xmlns:a16="http://schemas.microsoft.com/office/drawing/2014/main" id="{E9A03A63-A706-0340-8A42-DFE1A7461945}"/>
              </a:ext>
            </a:extLst>
          </p:cNvPr>
          <p:cNvSpPr txBox="1"/>
          <p:nvPr/>
        </p:nvSpPr>
        <p:spPr>
          <a:xfrm>
            <a:off x="312900" y="1198941"/>
            <a:ext cx="7201059" cy="4708981"/>
          </a:xfrm>
          <a:prstGeom prst="rect">
            <a:avLst/>
          </a:prstGeom>
          <a:solidFill>
            <a:srgbClr val="C0C0C0">
              <a:alpha val="82000"/>
            </a:srgbClr>
          </a:solidFill>
        </p:spPr>
        <p:txBody>
          <a:bodyPr wrap="square" rtlCol="0">
            <a:spAutoFit/>
          </a:bodyPr>
          <a:lstStyle/>
          <a:p>
            <a:pPr marL="342900" indent="-342900">
              <a:buFont typeface="Wingdings" pitchFamily="2" charset="2"/>
              <a:buChar char="v"/>
            </a:pPr>
            <a:r>
              <a:rPr lang="de-DE" sz="2000" dirty="0">
                <a:latin typeface="Corbel" panose="020B0503020204020204" pitchFamily="34" charset="0"/>
              </a:rPr>
              <a:t>I</a:t>
            </a:r>
            <a:r>
              <a:rPr lang="en-US" sz="2000" dirty="0" err="1">
                <a:latin typeface="Corbel" panose="020B0503020204020204" pitchFamily="34" charset="0"/>
              </a:rPr>
              <a:t>mproving</a:t>
            </a:r>
            <a:r>
              <a:rPr lang="en-US" sz="2000" dirty="0">
                <a:latin typeface="Corbel" panose="020B0503020204020204" pitchFamily="34" charset="0"/>
              </a:rPr>
              <a:t> my </a:t>
            </a:r>
            <a:r>
              <a:rPr lang="en-US" sz="2000" b="1" dirty="0">
                <a:latin typeface="Corbel" panose="020B0503020204020204" pitchFamily="34" charset="0"/>
              </a:rPr>
              <a:t>resilience</a:t>
            </a:r>
            <a:r>
              <a:rPr lang="en-US" sz="2000" dirty="0">
                <a:latin typeface="Corbel" panose="020B0503020204020204" pitchFamily="34" charset="0"/>
              </a:rPr>
              <a:t>, </a:t>
            </a:r>
            <a:r>
              <a:rPr lang="en-US" sz="2000" b="1" dirty="0">
                <a:latin typeface="Corbel" panose="020B0503020204020204" pitchFamily="34" charset="0"/>
              </a:rPr>
              <a:t>setting targets </a:t>
            </a:r>
            <a:r>
              <a:rPr lang="en-US" sz="2000" dirty="0">
                <a:latin typeface="Corbel" panose="020B0503020204020204" pitchFamily="34" charset="0"/>
              </a:rPr>
              <a:t>and deriving tasks from these </a:t>
            </a:r>
            <a:r>
              <a:rPr lang="en-US" sz="2000" b="1" dirty="0">
                <a:latin typeface="Corbel" panose="020B0503020204020204" pitchFamily="34" charset="0"/>
              </a:rPr>
              <a:t>setting clear priorities</a:t>
            </a:r>
            <a:r>
              <a:rPr lang="en-US" sz="2000" dirty="0">
                <a:latin typeface="Corbel" panose="020B0503020204020204" pitchFamily="34" charset="0"/>
              </a:rPr>
              <a:t>, work on self motivation.</a:t>
            </a:r>
            <a:br>
              <a:rPr lang="en-US" sz="2000" dirty="0">
                <a:latin typeface="Corbel" panose="020B0503020204020204" pitchFamily="34" charset="0"/>
              </a:rPr>
            </a:br>
            <a:endParaRPr lang="en-US" sz="2000" dirty="0">
              <a:latin typeface="Corbel" panose="020B0503020204020204" pitchFamily="34" charset="0"/>
            </a:endParaRPr>
          </a:p>
          <a:p>
            <a:pPr marL="342900" indent="-342900">
              <a:buFont typeface="Wingdings" pitchFamily="2" charset="2"/>
              <a:buChar char="v"/>
            </a:pPr>
            <a:r>
              <a:rPr lang="en-US" sz="2000" dirty="0">
                <a:latin typeface="Corbel" panose="020B0503020204020204" pitchFamily="34" charset="0"/>
              </a:rPr>
              <a:t>After taking DNLA and its coaching, I have started to work on </a:t>
            </a:r>
            <a:r>
              <a:rPr lang="en-US" sz="2000" b="1" dirty="0">
                <a:latin typeface="Corbel" panose="020B0503020204020204" pitchFamily="34" charset="0"/>
              </a:rPr>
              <a:t>planning both personal and professional life</a:t>
            </a:r>
            <a:r>
              <a:rPr lang="en-US" sz="2000" dirty="0">
                <a:latin typeface="Corbel" panose="020B0503020204020204" pitchFamily="34" charset="0"/>
              </a:rPr>
              <a:t>. I have </a:t>
            </a:r>
            <a:r>
              <a:rPr lang="en-US" sz="2000" b="1" dirty="0">
                <a:latin typeface="Corbel" panose="020B0503020204020204" pitchFamily="34" charset="0"/>
              </a:rPr>
              <a:t>enough time now at my office to prepare and achieve business goals and projects</a:t>
            </a:r>
            <a:r>
              <a:rPr lang="en-US" sz="2000" dirty="0">
                <a:latin typeface="Corbel" panose="020B0503020204020204" pitchFamily="34" charset="0"/>
              </a:rPr>
              <a:t>. Every hour of my professional time has a value and never got wasted. Therefore, I </a:t>
            </a:r>
            <a:r>
              <a:rPr lang="en-US" sz="2000" b="1" dirty="0">
                <a:latin typeface="Corbel" panose="020B0503020204020204" pitchFamily="34" charset="0"/>
              </a:rPr>
              <a:t>achieved my annual business goal </a:t>
            </a:r>
            <a:r>
              <a:rPr lang="en-US" sz="2000" dirty="0">
                <a:latin typeface="Corbel" panose="020B0503020204020204" pitchFamily="34" charset="0"/>
              </a:rPr>
              <a:t>and I am ready for end year evaluation. In addition, </a:t>
            </a:r>
            <a:r>
              <a:rPr lang="en-US" sz="2000" b="1" dirty="0">
                <a:latin typeface="Corbel" panose="020B0503020204020204" pitchFamily="34" charset="0"/>
              </a:rPr>
              <a:t>I support my colleagues to become ready to achieve </a:t>
            </a:r>
            <a:r>
              <a:rPr lang="en-US" sz="2000" dirty="0">
                <a:latin typeface="Corbel" panose="020B0503020204020204" pitchFamily="34" charset="0"/>
              </a:rPr>
              <a:t>as I direct my interest on business but I still give time to socialize at work since I started to </a:t>
            </a:r>
            <a:r>
              <a:rPr lang="en-US" sz="2000" b="1" dirty="0">
                <a:latin typeface="Corbel" panose="020B0503020204020204" pitchFamily="34" charset="0"/>
              </a:rPr>
              <a:t>enhance my communications more effectively.</a:t>
            </a:r>
            <a:r>
              <a:rPr lang="en-US" sz="2000" dirty="0">
                <a:latin typeface="Corbel" panose="020B0503020204020204" pitchFamily="34" charset="0"/>
              </a:rPr>
              <a:t> </a:t>
            </a:r>
            <a:br>
              <a:rPr lang="en-US" sz="2000" dirty="0">
                <a:latin typeface="Corbel" panose="020B0503020204020204" pitchFamily="34" charset="0"/>
              </a:rPr>
            </a:br>
            <a:endParaRPr lang="en-US" sz="2000" dirty="0">
              <a:latin typeface="Corbel" panose="020B0503020204020204" pitchFamily="34" charset="0"/>
            </a:endParaRPr>
          </a:p>
          <a:p>
            <a:pPr marL="342900" indent="-342900">
              <a:buFont typeface="Wingdings" pitchFamily="2" charset="2"/>
              <a:buChar char="v"/>
            </a:pPr>
            <a:r>
              <a:rPr lang="en-US" sz="2000" dirty="0">
                <a:latin typeface="Corbel" panose="020B0503020204020204" pitchFamily="34" charset="0"/>
              </a:rPr>
              <a:t>I got a </a:t>
            </a:r>
            <a:r>
              <a:rPr lang="en-US" sz="2000" b="1" dirty="0">
                <a:latin typeface="Corbel" panose="020B0503020204020204" pitchFamily="34" charset="0"/>
              </a:rPr>
              <a:t>promotion</a:t>
            </a:r>
            <a:r>
              <a:rPr lang="en-US" sz="2000" dirty="0">
                <a:latin typeface="Corbel" panose="020B0503020204020204" pitchFamily="34" charset="0"/>
              </a:rPr>
              <a:t>.</a:t>
            </a:r>
            <a:endParaRPr lang="de-DE" sz="2000" dirty="0">
              <a:latin typeface="Corbel" panose="020B0503020204020204" pitchFamily="34" charset="0"/>
            </a:endParaRPr>
          </a:p>
        </p:txBody>
      </p:sp>
      <p:grpSp>
        <p:nvGrpSpPr>
          <p:cNvPr id="2" name="Gruppieren 1">
            <a:extLst>
              <a:ext uri="{FF2B5EF4-FFF2-40B4-BE49-F238E27FC236}">
                <a16:creationId xmlns:a16="http://schemas.microsoft.com/office/drawing/2014/main" id="{3405DBDE-AD72-3145-D261-724B09C54329}"/>
              </a:ext>
            </a:extLst>
          </p:cNvPr>
          <p:cNvGrpSpPr/>
          <p:nvPr/>
        </p:nvGrpSpPr>
        <p:grpSpPr>
          <a:xfrm>
            <a:off x="10434111" y="194230"/>
            <a:ext cx="1253064" cy="1546571"/>
            <a:chOff x="1902204" y="3697498"/>
            <a:chExt cx="1051457" cy="1234525"/>
          </a:xfrm>
        </p:grpSpPr>
        <p:pic>
          <p:nvPicPr>
            <p:cNvPr id="3" name="Grafik 2">
              <a:extLst>
                <a:ext uri="{FF2B5EF4-FFF2-40B4-BE49-F238E27FC236}">
                  <a16:creationId xmlns:a16="http://schemas.microsoft.com/office/drawing/2014/main" id="{55704963-47F2-3D82-3568-F63CF9ED059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l="67093" t="-1" b="-6563"/>
            <a:stretch/>
          </p:blipFill>
          <p:spPr>
            <a:xfrm>
              <a:off x="2650331" y="3828196"/>
              <a:ext cx="303330" cy="1103827"/>
            </a:xfrm>
            <a:prstGeom prst="rect">
              <a:avLst/>
            </a:prstGeom>
          </p:spPr>
        </p:pic>
        <p:pic>
          <p:nvPicPr>
            <p:cNvPr id="5" name="Grafik 4" descr="Ein Bild, das Schrift, Grafiken, Grafikdesign, Logo enthält.&#10;&#10;Automatisch generierte Beschreibung">
              <a:extLst>
                <a:ext uri="{FF2B5EF4-FFF2-40B4-BE49-F238E27FC236}">
                  <a16:creationId xmlns:a16="http://schemas.microsoft.com/office/drawing/2014/main" id="{76E46ED4-B2C1-E261-B92F-4042DC39347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02204" y="3697498"/>
              <a:ext cx="811425" cy="811425"/>
            </a:xfrm>
            <a:prstGeom prst="rect">
              <a:avLst/>
            </a:prstGeom>
          </p:spPr>
        </p:pic>
      </p:grpSp>
    </p:spTree>
    <p:extLst>
      <p:ext uri="{BB962C8B-B14F-4D97-AF65-F5344CB8AC3E}">
        <p14:creationId xmlns:p14="http://schemas.microsoft.com/office/powerpoint/2010/main" val="9332860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Ein Bild, das Gras, draußen, Himmel, Person enthält.">
            <a:extLst>
              <a:ext uri="{FF2B5EF4-FFF2-40B4-BE49-F238E27FC236}">
                <a16:creationId xmlns:a16="http://schemas.microsoft.com/office/drawing/2014/main" id="{820BE527-DE54-DE22-245F-59D55CC199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2" y="1"/>
            <a:ext cx="12178288" cy="6250898"/>
          </a:xfrm>
          <a:prstGeom prst="rect">
            <a:avLst/>
          </a:prstGeom>
        </p:spPr>
      </p:pic>
      <p:pic>
        <p:nvPicPr>
          <p:cNvPr id="19" name="Grafik 18">
            <a:extLst>
              <a:ext uri="{FF2B5EF4-FFF2-40B4-BE49-F238E27FC236}">
                <a16:creationId xmlns:a16="http://schemas.microsoft.com/office/drawing/2014/main" id="{42E0FFF9-648D-E647-A6B5-ED95113F7A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sp>
        <p:nvSpPr>
          <p:cNvPr id="13" name="Rechteck 12">
            <a:extLst>
              <a:ext uri="{FF2B5EF4-FFF2-40B4-BE49-F238E27FC236}">
                <a16:creationId xmlns:a16="http://schemas.microsoft.com/office/drawing/2014/main" id="{9E30DB1A-E9F0-344F-B7CD-33F022627DD8}"/>
              </a:ext>
            </a:extLst>
          </p:cNvPr>
          <p:cNvSpPr/>
          <p:nvPr/>
        </p:nvSpPr>
        <p:spPr>
          <a:xfrm>
            <a:off x="312901" y="269192"/>
            <a:ext cx="10935943" cy="584775"/>
          </a:xfrm>
          <a:prstGeom prst="rect">
            <a:avLst/>
          </a:prstGeom>
        </p:spPr>
        <p:txBody>
          <a:bodyPr wrap="square">
            <a:spAutoFit/>
          </a:bodyPr>
          <a:lstStyle/>
          <a:p>
            <a:r>
              <a:rPr lang="en-US" sz="3200" b="1" dirty="0" err="1">
                <a:solidFill>
                  <a:schemeClr val="bg1"/>
                </a:solidFill>
                <a:latin typeface="Corbel" panose="020B0503020204020204" pitchFamily="34" charset="0"/>
                <a:ea typeface="Calibri" panose="020F0502020204030204" pitchFamily="34" charset="0"/>
                <a:cs typeface="Times New Roman" panose="02020603050405020304" pitchFamily="18" charset="0"/>
              </a:rPr>
              <a:t>Glücklicheres</a:t>
            </a:r>
            <a:r>
              <a:rPr lang="en-US" sz="32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 Privat- und </a:t>
            </a:r>
            <a:r>
              <a:rPr lang="en-US" sz="3200" b="1" dirty="0" err="1">
                <a:solidFill>
                  <a:schemeClr val="bg1"/>
                </a:solidFill>
                <a:latin typeface="Corbel" panose="020B0503020204020204" pitchFamily="34" charset="0"/>
                <a:ea typeface="Calibri" panose="020F0502020204030204" pitchFamily="34" charset="0"/>
                <a:cs typeface="Times New Roman" panose="02020603050405020304" pitchFamily="18" charset="0"/>
              </a:rPr>
              <a:t>Sozialleben</a:t>
            </a:r>
            <a:endParaRPr lang="en-US" sz="3200" b="1" dirty="0">
              <a:solidFill>
                <a:schemeClr val="bg1"/>
              </a:solidFill>
              <a:latin typeface="Corbel" panose="020B050302020402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E9A03A63-A706-0340-8A42-DFE1A7461945}"/>
              </a:ext>
            </a:extLst>
          </p:cNvPr>
          <p:cNvSpPr txBox="1"/>
          <p:nvPr/>
        </p:nvSpPr>
        <p:spPr>
          <a:xfrm>
            <a:off x="4889133" y="2467530"/>
            <a:ext cx="6944327" cy="2862322"/>
          </a:xfrm>
          <a:prstGeom prst="rect">
            <a:avLst/>
          </a:prstGeom>
          <a:solidFill>
            <a:srgbClr val="C0C0C0">
              <a:alpha val="82000"/>
            </a:srgbClr>
          </a:solidFill>
        </p:spPr>
        <p:txBody>
          <a:bodyPr wrap="square" rtlCol="0">
            <a:spAutoFit/>
          </a:bodyPr>
          <a:lstStyle/>
          <a:p>
            <a:pPr marL="342900" indent="-342900">
              <a:buFont typeface="Wingdings" pitchFamily="2" charset="2"/>
              <a:buChar char="v"/>
            </a:pPr>
            <a:r>
              <a:rPr lang="en-US" sz="2000" dirty="0">
                <a:latin typeface="Corbel" panose="020B0503020204020204" pitchFamily="34" charset="0"/>
              </a:rPr>
              <a:t>My </a:t>
            </a:r>
            <a:r>
              <a:rPr lang="en-US" sz="2000" b="1" dirty="0">
                <a:latin typeface="Corbel" panose="020B0503020204020204" pitchFamily="34" charset="0"/>
              </a:rPr>
              <a:t>personal life is also in a good shape</a:t>
            </a:r>
            <a:r>
              <a:rPr lang="en-US" sz="2000" dirty="0">
                <a:latin typeface="Corbel" panose="020B0503020204020204" pitchFamily="34" charset="0"/>
              </a:rPr>
              <a:t>. I have </a:t>
            </a:r>
            <a:r>
              <a:rPr lang="en-US" sz="2000" b="1" dirty="0">
                <a:latin typeface="Corbel" panose="020B0503020204020204" pitchFamily="34" charset="0"/>
              </a:rPr>
              <a:t>planned quality time </a:t>
            </a:r>
            <a:r>
              <a:rPr lang="en-US" sz="2000" dirty="0">
                <a:latin typeface="Corbel" panose="020B0503020204020204" pitchFamily="34" charset="0"/>
              </a:rPr>
              <a:t>with my children and helped my wife in kids' education. As a family we have started to create a lifestyle for us and build a </a:t>
            </a:r>
            <a:r>
              <a:rPr lang="en-US" sz="2000" b="1" dirty="0">
                <a:latin typeface="Corbel" panose="020B0503020204020204" pitchFamily="34" charset="0"/>
              </a:rPr>
              <a:t>healthy daily routine </a:t>
            </a:r>
            <a:r>
              <a:rPr lang="en-US" sz="2000" dirty="0">
                <a:latin typeface="Corbel" panose="020B0503020204020204" pitchFamily="34" charset="0"/>
              </a:rPr>
              <a:t>as well. We fixed daily routine, we eat our meals together and we have a wish to a achieve every month. I have confident and happy.</a:t>
            </a:r>
            <a:br>
              <a:rPr lang="en-US" sz="2000" dirty="0">
                <a:latin typeface="Corbel" panose="020B0503020204020204" pitchFamily="34" charset="0"/>
              </a:rPr>
            </a:br>
            <a:endParaRPr lang="en-US" sz="2000" dirty="0">
              <a:latin typeface="Corbel" panose="020B0503020204020204" pitchFamily="34" charset="0"/>
            </a:endParaRPr>
          </a:p>
          <a:p>
            <a:pPr marL="342900" indent="-342900">
              <a:buFont typeface="Wingdings" pitchFamily="2" charset="2"/>
              <a:buChar char="v"/>
            </a:pPr>
            <a:r>
              <a:rPr lang="en-US" sz="2000" dirty="0">
                <a:latin typeface="Corbel" panose="020B0503020204020204" pitchFamily="34" charset="0"/>
              </a:rPr>
              <a:t>I start </a:t>
            </a:r>
            <a:r>
              <a:rPr lang="en-US" sz="2000" b="1" dirty="0">
                <a:latin typeface="Corbel" panose="020B0503020204020204" pitchFamily="34" charset="0"/>
              </a:rPr>
              <a:t>taking care about other things in my life</a:t>
            </a:r>
            <a:r>
              <a:rPr lang="en-US" sz="2000" dirty="0">
                <a:latin typeface="Corbel" panose="020B0503020204020204" pitchFamily="34" charset="0"/>
              </a:rPr>
              <a:t> , not only my work. Built a </a:t>
            </a:r>
            <a:r>
              <a:rPr lang="en-US" sz="2000" b="1" dirty="0">
                <a:latin typeface="Corbel" panose="020B0503020204020204" pitchFamily="34" charset="0"/>
              </a:rPr>
              <a:t>good relationship with my colleagues</a:t>
            </a:r>
            <a:r>
              <a:rPr lang="en-US" sz="2000" dirty="0">
                <a:latin typeface="Corbel" panose="020B0503020204020204" pitchFamily="34" charset="0"/>
              </a:rPr>
              <a:t>.</a:t>
            </a:r>
          </a:p>
        </p:txBody>
      </p:sp>
      <p:grpSp>
        <p:nvGrpSpPr>
          <p:cNvPr id="2" name="Gruppieren 1">
            <a:extLst>
              <a:ext uri="{FF2B5EF4-FFF2-40B4-BE49-F238E27FC236}">
                <a16:creationId xmlns:a16="http://schemas.microsoft.com/office/drawing/2014/main" id="{3405DBDE-AD72-3145-D261-724B09C54329}"/>
              </a:ext>
            </a:extLst>
          </p:cNvPr>
          <p:cNvGrpSpPr/>
          <p:nvPr/>
        </p:nvGrpSpPr>
        <p:grpSpPr>
          <a:xfrm>
            <a:off x="10434111" y="194230"/>
            <a:ext cx="1253064" cy="1546571"/>
            <a:chOff x="1902204" y="3697498"/>
            <a:chExt cx="1051457" cy="1234525"/>
          </a:xfrm>
        </p:grpSpPr>
        <p:pic>
          <p:nvPicPr>
            <p:cNvPr id="3" name="Grafik 2">
              <a:extLst>
                <a:ext uri="{FF2B5EF4-FFF2-40B4-BE49-F238E27FC236}">
                  <a16:creationId xmlns:a16="http://schemas.microsoft.com/office/drawing/2014/main" id="{55704963-47F2-3D82-3568-F63CF9ED059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l="67093" t="-1" b="-6563"/>
            <a:stretch/>
          </p:blipFill>
          <p:spPr>
            <a:xfrm>
              <a:off x="2650331" y="3828196"/>
              <a:ext cx="303330" cy="1103827"/>
            </a:xfrm>
            <a:prstGeom prst="rect">
              <a:avLst/>
            </a:prstGeom>
          </p:spPr>
        </p:pic>
        <p:pic>
          <p:nvPicPr>
            <p:cNvPr id="5" name="Grafik 4" descr="Ein Bild, das Schrift, Grafiken, Grafikdesign, Logo enthält.&#10;&#10;Automatisch generierte Beschreibung">
              <a:extLst>
                <a:ext uri="{FF2B5EF4-FFF2-40B4-BE49-F238E27FC236}">
                  <a16:creationId xmlns:a16="http://schemas.microsoft.com/office/drawing/2014/main" id="{76E46ED4-B2C1-E261-B92F-4042DC39347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02204" y="3697498"/>
              <a:ext cx="811425" cy="811425"/>
            </a:xfrm>
            <a:prstGeom prst="rect">
              <a:avLst/>
            </a:prstGeom>
          </p:spPr>
        </p:pic>
      </p:grpSp>
      <p:sp>
        <p:nvSpPr>
          <p:cNvPr id="4" name="Foliennummernplatzhalter 14">
            <a:extLst>
              <a:ext uri="{FF2B5EF4-FFF2-40B4-BE49-F238E27FC236}">
                <a16:creationId xmlns:a16="http://schemas.microsoft.com/office/drawing/2014/main" id="{FCDA29FA-0242-D8B2-02AB-205086C26474}"/>
              </a:ext>
            </a:extLst>
          </p:cNvPr>
          <p:cNvSpPr>
            <a:spLocks noGrp="1"/>
          </p:cNvSpPr>
          <p:nvPr>
            <p:ph type="sldNum" sz="quarter" idx="8"/>
          </p:nvPr>
        </p:nvSpPr>
        <p:spPr>
          <a:xfrm>
            <a:off x="8610603" y="6356351"/>
            <a:ext cx="2743200" cy="365129"/>
          </a:xfrm>
        </p:spPr>
        <p:txBody>
          <a:bodyPr/>
          <a:lstStyle/>
          <a:p>
            <a:pPr lvl="0"/>
            <a:fld id="{F1467C2E-4794-4C53-8063-F1020C0B8EE2}" type="slidenum">
              <a:rPr lang="en-AU" smtClean="0"/>
              <a:pPr lvl="0"/>
              <a:t>28</a:t>
            </a:fld>
            <a:endParaRPr lang="en-AU"/>
          </a:p>
        </p:txBody>
      </p:sp>
    </p:spTree>
    <p:extLst>
      <p:ext uri="{BB962C8B-B14F-4D97-AF65-F5344CB8AC3E}">
        <p14:creationId xmlns:p14="http://schemas.microsoft.com/office/powerpoint/2010/main" val="5669478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uppieren 10">
            <a:extLst>
              <a:ext uri="{FF2B5EF4-FFF2-40B4-BE49-F238E27FC236}">
                <a16:creationId xmlns:a16="http://schemas.microsoft.com/office/drawing/2014/main" id="{6CB6C4E7-7DBC-AE2C-3515-115E7E8E6D52}"/>
              </a:ext>
            </a:extLst>
          </p:cNvPr>
          <p:cNvGrpSpPr>
            <a:grpSpLocks noChangeAspect="1"/>
          </p:cNvGrpSpPr>
          <p:nvPr/>
        </p:nvGrpSpPr>
        <p:grpSpPr>
          <a:xfrm>
            <a:off x="24785" y="-4218"/>
            <a:ext cx="12167214" cy="6225286"/>
            <a:chOff x="31490" y="57146"/>
            <a:chExt cx="13798124" cy="7059731"/>
          </a:xfrm>
        </p:grpSpPr>
        <p:pic>
          <p:nvPicPr>
            <p:cNvPr id="8" name="Grafik 7" descr="Ein Bild, das Zubehör, gelb, Gold, Schmuck enthält.&#10;&#10;Automatisch generierte Beschreibung mit mittlerer Zuverlässigkeit">
              <a:extLst>
                <a:ext uri="{FF2B5EF4-FFF2-40B4-BE49-F238E27FC236}">
                  <a16:creationId xmlns:a16="http://schemas.microsoft.com/office/drawing/2014/main" id="{2DB8C753-A7B8-B626-E0A5-DCF263C35A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90" y="61930"/>
              <a:ext cx="9406596" cy="7054947"/>
            </a:xfrm>
            <a:prstGeom prst="rect">
              <a:avLst/>
            </a:prstGeom>
          </p:spPr>
        </p:pic>
        <p:pic>
          <p:nvPicPr>
            <p:cNvPr id="9" name="Grafik 8" descr="Ein Bild, das Zubehör, gelb, Gold, Schmuck enthält.&#10;&#10;Automatisch generierte Beschreibung mit mittlerer Zuverlässigkeit">
              <a:extLst>
                <a:ext uri="{FF2B5EF4-FFF2-40B4-BE49-F238E27FC236}">
                  <a16:creationId xmlns:a16="http://schemas.microsoft.com/office/drawing/2014/main" id="{8BCDFDA1-38AB-AAD2-E129-CF15DC68B671}"/>
                </a:ext>
              </a:extLst>
            </p:cNvPr>
            <p:cNvPicPr>
              <a:picLocks noChangeAspect="1"/>
            </p:cNvPicPr>
            <p:nvPr/>
          </p:nvPicPr>
          <p:blipFill>
            <a:blip r:embed="rId3">
              <a:extLst>
                <a:ext uri="{28A0092B-C50C-407E-A947-70E740481C1C}">
                  <a14:useLocalDpi xmlns:a14="http://schemas.microsoft.com/office/drawing/2010/main" val="0"/>
                </a:ext>
              </a:extLst>
            </a:blip>
            <a:srcRect r="81882"/>
            <a:stretch/>
          </p:blipFill>
          <p:spPr>
            <a:xfrm>
              <a:off x="9409652" y="57146"/>
              <a:ext cx="4419962" cy="7054948"/>
            </a:xfrm>
            <a:prstGeom prst="rect">
              <a:avLst/>
            </a:prstGeom>
          </p:spPr>
        </p:pic>
      </p:grpSp>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29</a:t>
            </a:fld>
            <a:endParaRPr lang="en-AU"/>
          </a:p>
        </p:txBody>
      </p:sp>
      <p:pic>
        <p:nvPicPr>
          <p:cNvPr id="19" name="Grafik 18">
            <a:extLst>
              <a:ext uri="{FF2B5EF4-FFF2-40B4-BE49-F238E27FC236}">
                <a16:creationId xmlns:a16="http://schemas.microsoft.com/office/drawing/2014/main" id="{42E0FFF9-648D-E647-A6B5-ED95113F7A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sp>
        <p:nvSpPr>
          <p:cNvPr id="13" name="Rechteck 12">
            <a:extLst>
              <a:ext uri="{FF2B5EF4-FFF2-40B4-BE49-F238E27FC236}">
                <a16:creationId xmlns:a16="http://schemas.microsoft.com/office/drawing/2014/main" id="{9E30DB1A-E9F0-344F-B7CD-33F022627DD8}"/>
              </a:ext>
            </a:extLst>
          </p:cNvPr>
          <p:cNvSpPr/>
          <p:nvPr/>
        </p:nvSpPr>
        <p:spPr>
          <a:xfrm>
            <a:off x="312901" y="269192"/>
            <a:ext cx="10935943" cy="584775"/>
          </a:xfrm>
          <a:prstGeom prst="rect">
            <a:avLst/>
          </a:prstGeom>
        </p:spPr>
        <p:txBody>
          <a:bodyPr wrap="square">
            <a:spAutoFit/>
          </a:bodyPr>
          <a:lstStyle/>
          <a:p>
            <a:pPr fontAlgn="base"/>
            <a:r>
              <a:rPr lang="de-DE" sz="3200" b="1" dirty="0">
                <a:solidFill>
                  <a:schemeClr val="bg1"/>
                </a:solidFill>
                <a:latin typeface="Corbel" panose="020B0503020204020204" pitchFamily="34" charset="0"/>
                <a:ea typeface="Calibri" panose="020F0502020204030204" pitchFamily="34" charset="0"/>
                <a:cs typeface="Times New Roman" panose="02020603050405020304" pitchFamily="18" charset="0"/>
              </a:rPr>
              <a:t>Bessere Teamatmosphäre</a:t>
            </a:r>
            <a:endParaRPr lang="de-DE" sz="3200" dirty="0">
              <a:solidFill>
                <a:schemeClr val="bg1"/>
              </a:solidFill>
              <a:latin typeface="Corbel" panose="020B0503020204020204" pitchFamily="34" charset="0"/>
            </a:endParaRPr>
          </a:p>
        </p:txBody>
      </p:sp>
      <p:sp>
        <p:nvSpPr>
          <p:cNvPr id="10" name="Textfeld 9">
            <a:extLst>
              <a:ext uri="{FF2B5EF4-FFF2-40B4-BE49-F238E27FC236}">
                <a16:creationId xmlns:a16="http://schemas.microsoft.com/office/drawing/2014/main" id="{E9A03A63-A706-0340-8A42-DFE1A7461945}"/>
              </a:ext>
            </a:extLst>
          </p:cNvPr>
          <p:cNvSpPr txBox="1"/>
          <p:nvPr/>
        </p:nvSpPr>
        <p:spPr>
          <a:xfrm>
            <a:off x="7059069" y="2922701"/>
            <a:ext cx="4630078" cy="1938992"/>
          </a:xfrm>
          <a:prstGeom prst="rect">
            <a:avLst/>
          </a:prstGeom>
          <a:solidFill>
            <a:srgbClr val="C0C0C0">
              <a:alpha val="82000"/>
            </a:srgbClr>
          </a:solidFill>
        </p:spPr>
        <p:txBody>
          <a:bodyPr wrap="square" rtlCol="0">
            <a:spAutoFit/>
          </a:bodyPr>
          <a:lstStyle/>
          <a:p>
            <a:pPr marL="342900" indent="-342900">
              <a:buFont typeface="Wingdings" pitchFamily="2" charset="2"/>
              <a:buChar char="v"/>
            </a:pPr>
            <a:r>
              <a:rPr lang="en-US" sz="2400" dirty="0">
                <a:latin typeface="Corbel" panose="020B0503020204020204" pitchFamily="34" charset="0"/>
              </a:rPr>
              <a:t>I've noticed a </a:t>
            </a:r>
            <a:r>
              <a:rPr lang="en-US" sz="2400" b="1" dirty="0">
                <a:latin typeface="Corbel" panose="020B0503020204020204" pitchFamily="34" charset="0"/>
              </a:rPr>
              <a:t>decrease in miscommunications </a:t>
            </a:r>
            <a:r>
              <a:rPr lang="en-US" sz="2400" dirty="0">
                <a:latin typeface="Corbel" panose="020B0503020204020204" pitchFamily="34" charset="0"/>
              </a:rPr>
              <a:t>and a </a:t>
            </a:r>
            <a:r>
              <a:rPr lang="en-US" sz="2400" b="1" dirty="0">
                <a:latin typeface="Corbel" panose="020B0503020204020204" pitchFamily="34" charset="0"/>
              </a:rPr>
              <a:t>more peaceful team atmosphere </a:t>
            </a:r>
            <a:r>
              <a:rPr lang="en-US" sz="2400" dirty="0">
                <a:latin typeface="Corbel" panose="020B0503020204020204" pitchFamily="34" charset="0"/>
              </a:rPr>
              <a:t>in my department as a result</a:t>
            </a:r>
          </a:p>
        </p:txBody>
      </p:sp>
      <p:grpSp>
        <p:nvGrpSpPr>
          <p:cNvPr id="2" name="Gruppieren 1">
            <a:extLst>
              <a:ext uri="{FF2B5EF4-FFF2-40B4-BE49-F238E27FC236}">
                <a16:creationId xmlns:a16="http://schemas.microsoft.com/office/drawing/2014/main" id="{3405DBDE-AD72-3145-D261-724B09C54329}"/>
              </a:ext>
            </a:extLst>
          </p:cNvPr>
          <p:cNvGrpSpPr/>
          <p:nvPr/>
        </p:nvGrpSpPr>
        <p:grpSpPr>
          <a:xfrm>
            <a:off x="10434111" y="194230"/>
            <a:ext cx="1253064" cy="1546571"/>
            <a:chOff x="1902204" y="3697498"/>
            <a:chExt cx="1051457" cy="1234525"/>
          </a:xfrm>
        </p:grpSpPr>
        <p:pic>
          <p:nvPicPr>
            <p:cNvPr id="3" name="Grafik 2">
              <a:extLst>
                <a:ext uri="{FF2B5EF4-FFF2-40B4-BE49-F238E27FC236}">
                  <a16:creationId xmlns:a16="http://schemas.microsoft.com/office/drawing/2014/main" id="{55704963-47F2-3D82-3568-F63CF9ED059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l="67093" t="-1" b="-6563"/>
            <a:stretch/>
          </p:blipFill>
          <p:spPr>
            <a:xfrm>
              <a:off x="2650331" y="3828196"/>
              <a:ext cx="303330" cy="1103827"/>
            </a:xfrm>
            <a:prstGeom prst="rect">
              <a:avLst/>
            </a:prstGeom>
          </p:spPr>
        </p:pic>
        <p:pic>
          <p:nvPicPr>
            <p:cNvPr id="5" name="Grafik 4" descr="Ein Bild, das Schrift, Grafiken, Grafikdesign, Logo enthält.&#10;&#10;Automatisch generierte Beschreibung">
              <a:extLst>
                <a:ext uri="{FF2B5EF4-FFF2-40B4-BE49-F238E27FC236}">
                  <a16:creationId xmlns:a16="http://schemas.microsoft.com/office/drawing/2014/main" id="{76E46ED4-B2C1-E261-B92F-4042DC39347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02204" y="3697498"/>
              <a:ext cx="811425" cy="811425"/>
            </a:xfrm>
            <a:prstGeom prst="rect">
              <a:avLst/>
            </a:prstGeom>
          </p:spPr>
        </p:pic>
      </p:grpSp>
    </p:spTree>
    <p:extLst>
      <p:ext uri="{BB962C8B-B14F-4D97-AF65-F5344CB8AC3E}">
        <p14:creationId xmlns:p14="http://schemas.microsoft.com/office/powerpoint/2010/main" val="38862928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descr="Ein Bild, das Person, Hand, Röntgenfilm enthält.">
            <a:extLst>
              <a:ext uri="{FF2B5EF4-FFF2-40B4-BE49-F238E27FC236}">
                <a16:creationId xmlns:a16="http://schemas.microsoft.com/office/drawing/2014/main" id="{34C8EF39-5AE5-2497-5224-EDDB10445BD6}"/>
              </a:ext>
            </a:extLst>
          </p:cNvPr>
          <p:cNvPicPr>
            <a:picLocks noChangeAspect="1"/>
          </p:cNvPicPr>
          <p:nvPr/>
        </p:nvPicPr>
        <p:blipFill>
          <a:blip r:embed="rId3">
            <a:extLst>
              <a:ext uri="{28A0092B-C50C-407E-A947-70E740481C1C}">
                <a14:useLocalDpi xmlns:a14="http://schemas.microsoft.com/office/drawing/2010/main" val="0"/>
              </a:ext>
            </a:extLst>
          </a:blip>
          <a:srcRect l="5946" r="4973"/>
          <a:stretch/>
        </p:blipFill>
        <p:spPr>
          <a:xfrm>
            <a:off x="0" y="0"/>
            <a:ext cx="12192000" cy="6233796"/>
          </a:xfrm>
          <a:prstGeom prst="rect">
            <a:avLst/>
          </a:prstGeom>
        </p:spPr>
      </p:pic>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en-AU" smtClean="0"/>
              <a:pPr lvl="0"/>
              <a:t>30</a:t>
            </a:fld>
            <a:endParaRPr lang="en-AU"/>
          </a:p>
        </p:txBody>
      </p:sp>
      <p:pic>
        <p:nvPicPr>
          <p:cNvPr id="19" name="Grafik 18">
            <a:extLst>
              <a:ext uri="{FF2B5EF4-FFF2-40B4-BE49-F238E27FC236}">
                <a16:creationId xmlns:a16="http://schemas.microsoft.com/office/drawing/2014/main" id="{42E0FFF9-648D-E647-A6B5-ED95113F7A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147" y="-547553"/>
            <a:ext cx="2820853" cy="2820853"/>
          </a:xfrm>
          <a:prstGeom prst="rect">
            <a:avLst/>
          </a:prstGeom>
        </p:spPr>
      </p:pic>
      <p:sp>
        <p:nvSpPr>
          <p:cNvPr id="13" name="Rechteck 12">
            <a:extLst>
              <a:ext uri="{FF2B5EF4-FFF2-40B4-BE49-F238E27FC236}">
                <a16:creationId xmlns:a16="http://schemas.microsoft.com/office/drawing/2014/main" id="{9E30DB1A-E9F0-344F-B7CD-33F022627DD8}"/>
              </a:ext>
            </a:extLst>
          </p:cNvPr>
          <p:cNvSpPr/>
          <p:nvPr/>
        </p:nvSpPr>
        <p:spPr>
          <a:xfrm>
            <a:off x="312901" y="269192"/>
            <a:ext cx="10935943" cy="584775"/>
          </a:xfrm>
          <a:prstGeom prst="rect">
            <a:avLst/>
          </a:prstGeom>
        </p:spPr>
        <p:txBody>
          <a:bodyPr wrap="square">
            <a:spAutoFit/>
          </a:bodyPr>
          <a:lstStyle/>
          <a:p>
            <a:pPr fontAlgn="base"/>
            <a:r>
              <a:rPr lang="de-DE" sz="3200" b="1" dirty="0" err="1">
                <a:solidFill>
                  <a:schemeClr val="bg1"/>
                </a:solidFill>
                <a:latin typeface="Corbel" panose="020B0503020204020204" pitchFamily="34" charset="0"/>
                <a:ea typeface="Calibri" panose="020F0502020204030204" pitchFamily="34" charset="0"/>
                <a:cs typeface="Times New Roman" panose="02020603050405020304" pitchFamily="18" charset="0"/>
              </a:rPr>
              <a:t>Produktivtätssteigerung</a:t>
            </a:r>
            <a:endParaRPr lang="de-DE" sz="3200" dirty="0">
              <a:solidFill>
                <a:schemeClr val="bg1"/>
              </a:solidFill>
              <a:latin typeface="Corbel" panose="020B0503020204020204" pitchFamily="34" charset="0"/>
            </a:endParaRPr>
          </a:p>
        </p:txBody>
      </p:sp>
      <p:sp>
        <p:nvSpPr>
          <p:cNvPr id="10" name="Textfeld 9">
            <a:extLst>
              <a:ext uri="{FF2B5EF4-FFF2-40B4-BE49-F238E27FC236}">
                <a16:creationId xmlns:a16="http://schemas.microsoft.com/office/drawing/2014/main" id="{E9A03A63-A706-0340-8A42-DFE1A7461945}"/>
              </a:ext>
            </a:extLst>
          </p:cNvPr>
          <p:cNvSpPr txBox="1"/>
          <p:nvPr/>
        </p:nvSpPr>
        <p:spPr>
          <a:xfrm>
            <a:off x="1953408" y="1740801"/>
            <a:ext cx="4582303" cy="1938992"/>
          </a:xfrm>
          <a:prstGeom prst="rect">
            <a:avLst/>
          </a:prstGeom>
          <a:solidFill>
            <a:srgbClr val="C0C0C0">
              <a:alpha val="82000"/>
            </a:srgbClr>
          </a:solidFill>
        </p:spPr>
        <p:txBody>
          <a:bodyPr wrap="square" rtlCol="0">
            <a:spAutoFit/>
          </a:bodyPr>
          <a:lstStyle/>
          <a:p>
            <a:pPr marL="342900" indent="-342900">
              <a:buFont typeface="Wingdings" pitchFamily="2" charset="2"/>
              <a:buChar char="v"/>
            </a:pPr>
            <a:r>
              <a:rPr lang="en-US" sz="2400" dirty="0">
                <a:latin typeface="Corbel" panose="020B0503020204020204" pitchFamily="34" charset="0"/>
              </a:rPr>
              <a:t>We've observed a </a:t>
            </a:r>
            <a:r>
              <a:rPr lang="en-US" sz="2400" b="1" dirty="0">
                <a:latin typeface="Corbel" panose="020B0503020204020204" pitchFamily="34" charset="0"/>
              </a:rPr>
              <a:t>15% boost in team productivity </a:t>
            </a:r>
            <a:r>
              <a:rPr lang="en-US" sz="2400" dirty="0">
                <a:latin typeface="Corbel" panose="020B0503020204020204" pitchFamily="34" charset="0"/>
              </a:rPr>
              <a:t>and a </a:t>
            </a:r>
            <a:r>
              <a:rPr lang="en-US" sz="2400" b="1" dirty="0">
                <a:latin typeface="Corbel" panose="020B0503020204020204" pitchFamily="34" charset="0"/>
              </a:rPr>
              <a:t>decrease in project delivery timelines</a:t>
            </a:r>
            <a:r>
              <a:rPr lang="en-US" sz="2400" dirty="0">
                <a:latin typeface="Corbel" panose="020B0503020204020204" pitchFamily="34" charset="0"/>
              </a:rPr>
              <a:t>, so these improvements are measurable.</a:t>
            </a:r>
            <a:endParaRPr lang="de-DE" sz="2400" dirty="0">
              <a:solidFill>
                <a:schemeClr val="bg1"/>
              </a:solidFill>
              <a:latin typeface="Corbel" panose="020B0503020204020204" pitchFamily="34" charset="0"/>
            </a:endParaRPr>
          </a:p>
        </p:txBody>
      </p:sp>
      <p:grpSp>
        <p:nvGrpSpPr>
          <p:cNvPr id="2" name="Gruppieren 1">
            <a:extLst>
              <a:ext uri="{FF2B5EF4-FFF2-40B4-BE49-F238E27FC236}">
                <a16:creationId xmlns:a16="http://schemas.microsoft.com/office/drawing/2014/main" id="{3405DBDE-AD72-3145-D261-724B09C54329}"/>
              </a:ext>
            </a:extLst>
          </p:cNvPr>
          <p:cNvGrpSpPr/>
          <p:nvPr/>
        </p:nvGrpSpPr>
        <p:grpSpPr>
          <a:xfrm>
            <a:off x="10434111" y="194230"/>
            <a:ext cx="1253064" cy="1546571"/>
            <a:chOff x="1902204" y="3697498"/>
            <a:chExt cx="1051457" cy="1234525"/>
          </a:xfrm>
        </p:grpSpPr>
        <p:pic>
          <p:nvPicPr>
            <p:cNvPr id="3" name="Grafik 2">
              <a:extLst>
                <a:ext uri="{FF2B5EF4-FFF2-40B4-BE49-F238E27FC236}">
                  <a16:creationId xmlns:a16="http://schemas.microsoft.com/office/drawing/2014/main" id="{55704963-47F2-3D82-3568-F63CF9ED059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l="67093" t="-1" b="-6563"/>
            <a:stretch/>
          </p:blipFill>
          <p:spPr>
            <a:xfrm>
              <a:off x="2650331" y="3828196"/>
              <a:ext cx="303330" cy="1103827"/>
            </a:xfrm>
            <a:prstGeom prst="rect">
              <a:avLst/>
            </a:prstGeom>
          </p:spPr>
        </p:pic>
        <p:pic>
          <p:nvPicPr>
            <p:cNvPr id="5" name="Grafik 4" descr="Ein Bild, das Schrift, Grafiken, Grafikdesign, Logo enthält.&#10;&#10;Automatisch generierte Beschreibung">
              <a:extLst>
                <a:ext uri="{FF2B5EF4-FFF2-40B4-BE49-F238E27FC236}">
                  <a16:creationId xmlns:a16="http://schemas.microsoft.com/office/drawing/2014/main" id="{76E46ED4-B2C1-E261-B92F-4042DC39347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02204" y="3697498"/>
              <a:ext cx="811425" cy="811425"/>
            </a:xfrm>
            <a:prstGeom prst="rect">
              <a:avLst/>
            </a:prstGeom>
          </p:spPr>
        </p:pic>
      </p:grpSp>
    </p:spTree>
    <p:extLst>
      <p:ext uri="{BB962C8B-B14F-4D97-AF65-F5344CB8AC3E}">
        <p14:creationId xmlns:p14="http://schemas.microsoft.com/office/powerpoint/2010/main" val="19356262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4">
            <a:extLst>
              <a:ext uri="{FF2B5EF4-FFF2-40B4-BE49-F238E27FC236}">
                <a16:creationId xmlns:a16="http://schemas.microsoft.com/office/drawing/2014/main" id="{1ADFB5ED-2EBE-4242-B114-65A92978F593}"/>
              </a:ext>
            </a:extLst>
          </p:cNvPr>
          <p:cNvPicPr>
            <a:picLocks noChangeAspect="1"/>
          </p:cNvPicPr>
          <p:nvPr/>
        </p:nvPicPr>
        <p:blipFill>
          <a:blip r:embed="rId3" cstate="print"/>
          <a:stretch>
            <a:fillRect/>
          </a:stretch>
        </p:blipFill>
        <p:spPr>
          <a:xfrm>
            <a:off x="706" y="2406956"/>
            <a:ext cx="3558942" cy="3434069"/>
          </a:xfrm>
          <a:prstGeom prst="rect">
            <a:avLst/>
          </a:prstGeom>
          <a:noFill/>
          <a:ln cap="flat">
            <a:noFill/>
          </a:ln>
        </p:spPr>
      </p:pic>
      <p:sp>
        <p:nvSpPr>
          <p:cNvPr id="6" name="Textfeld 11">
            <a:extLst>
              <a:ext uri="{FF2B5EF4-FFF2-40B4-BE49-F238E27FC236}">
                <a16:creationId xmlns:a16="http://schemas.microsoft.com/office/drawing/2014/main" id="{0966AA18-CFD7-42D5-A929-333B549D149C}"/>
              </a:ext>
            </a:extLst>
          </p:cNvPr>
          <p:cNvSpPr txBox="1"/>
          <p:nvPr/>
        </p:nvSpPr>
        <p:spPr>
          <a:xfrm>
            <a:off x="59267" y="3090444"/>
            <a:ext cx="1744133" cy="307777"/>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400" b="0" i="0" u="none" strike="noStrike" kern="1200" cap="none" spc="0" baseline="0" dirty="0">
                <a:solidFill>
                  <a:srgbClr val="FFFFFF"/>
                </a:solidFill>
                <a:uFillTx/>
                <a:latin typeface="Corbel "/>
                <a:cs typeface="Arial" pitchFamily="34"/>
              </a:rPr>
              <a:t>www.simdustry.com</a:t>
            </a:r>
          </a:p>
        </p:txBody>
      </p:sp>
      <p:sp>
        <p:nvSpPr>
          <p:cNvPr id="7" name="Textfeld 12">
            <a:extLst>
              <a:ext uri="{FF2B5EF4-FFF2-40B4-BE49-F238E27FC236}">
                <a16:creationId xmlns:a16="http://schemas.microsoft.com/office/drawing/2014/main" id="{A36CEDDF-D66B-46AF-BAB3-AFAB31F35A17}"/>
              </a:ext>
            </a:extLst>
          </p:cNvPr>
          <p:cNvSpPr txBox="1"/>
          <p:nvPr/>
        </p:nvSpPr>
        <p:spPr>
          <a:xfrm>
            <a:off x="1211588" y="4123990"/>
            <a:ext cx="1938013" cy="830997"/>
          </a:xfrm>
          <a:prstGeom prst="rect">
            <a:avLst/>
          </a:prstGeom>
          <a:noFill/>
          <a:ln cap="flat">
            <a:noFill/>
          </a:ln>
        </p:spPr>
        <p:txBody>
          <a:bodyPr vert="horz" wrap="square" lIns="91440" tIns="45720" rIns="91440" bIns="45720" anchor="t" anchorCtr="1" compatLnSpc="1">
            <a:spAutoFit/>
          </a:bodyPr>
          <a:lstStyle/>
          <a:p>
            <a:pPr lvl="0" algn="ctr">
              <a:defRPr sz="1800" b="0" i="0" u="none" strike="noStrike" kern="0" cap="none" spc="0" baseline="0">
                <a:solidFill>
                  <a:srgbClr val="000000"/>
                </a:solidFill>
                <a:uFillTx/>
              </a:defRPr>
            </a:pPr>
            <a:r>
              <a:rPr lang="de-DE" sz="1200" b="0" i="0" u="none" strike="noStrike" kern="1200" cap="none" spc="0" baseline="0" dirty="0">
                <a:solidFill>
                  <a:srgbClr val="FFFFFF"/>
                </a:solidFill>
                <a:uFillTx/>
                <a:latin typeface="Corbel "/>
                <a:cs typeface="Arial" pitchFamily="34"/>
              </a:rPr>
              <a:t>SIMDUSTRY</a:t>
            </a:r>
            <a:r>
              <a:rPr lang="de-DE" sz="1200" dirty="0">
                <a:solidFill>
                  <a:schemeClr val="bg1"/>
                </a:solidFill>
              </a:rPr>
              <a:t>®</a:t>
            </a:r>
            <a:r>
              <a:rPr lang="de-DE" sz="1200" b="0" i="0" u="none" strike="noStrike" kern="1200" cap="none" spc="0" baseline="0" dirty="0">
                <a:solidFill>
                  <a:srgbClr val="FFFFFF"/>
                </a:solidFill>
                <a:uFillTx/>
                <a:latin typeface="Corbel "/>
                <a:cs typeface="Arial" pitchFamily="34"/>
              </a:rPr>
              <a:t> GmbH</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200" b="0" i="0" u="none" strike="noStrike" kern="1200" cap="none" spc="0" baseline="0" dirty="0">
                <a:solidFill>
                  <a:srgbClr val="FFFFFF"/>
                </a:solidFill>
                <a:uFillTx/>
                <a:latin typeface="Corbel "/>
                <a:cs typeface="Arial" pitchFamily="34"/>
              </a:rPr>
              <a:t>Schwalbenring 3</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200" b="0" i="0" u="none" strike="noStrike" kern="1200" cap="none" spc="0" baseline="0" dirty="0">
                <a:solidFill>
                  <a:srgbClr val="FFFFFF"/>
                </a:solidFill>
                <a:uFillTx/>
                <a:latin typeface="Corbel "/>
                <a:cs typeface="Arial" pitchFamily="34"/>
              </a:rPr>
              <a:t>63834 Sulzbach am Main</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200" b="0" i="0" u="none" strike="noStrike" kern="1200" cap="none" spc="0" baseline="0" dirty="0">
                <a:solidFill>
                  <a:srgbClr val="FFFFFF"/>
                </a:solidFill>
                <a:uFillTx/>
                <a:latin typeface="Corbel "/>
                <a:cs typeface="Arial" pitchFamily="34"/>
              </a:rPr>
              <a:t>GERMANY</a:t>
            </a:r>
          </a:p>
        </p:txBody>
      </p:sp>
      <p:sp>
        <p:nvSpPr>
          <p:cNvPr id="10" name="Rechteck 9">
            <a:extLst>
              <a:ext uri="{FF2B5EF4-FFF2-40B4-BE49-F238E27FC236}">
                <a16:creationId xmlns:a16="http://schemas.microsoft.com/office/drawing/2014/main" id="{14E71DC4-D49D-4F25-BC8F-BBC04196904D}"/>
              </a:ext>
            </a:extLst>
          </p:cNvPr>
          <p:cNvSpPr/>
          <p:nvPr/>
        </p:nvSpPr>
        <p:spPr>
          <a:xfrm>
            <a:off x="0" y="325604"/>
            <a:ext cx="12191999" cy="3508653"/>
          </a:xfrm>
          <a:prstGeom prst="rect">
            <a:avLst/>
          </a:prstGeom>
        </p:spPr>
        <p:txBody>
          <a:bodyPr wrap="square">
            <a:spAutoFit/>
          </a:bodyPr>
          <a:lstStyle/>
          <a:p>
            <a:pPr algn="ctr"/>
            <a:r>
              <a:rPr lang="en-US" sz="4400" dirty="0" err="1">
                <a:solidFill>
                  <a:schemeClr val="bg1"/>
                </a:solidFill>
                <a:latin typeface="Corbel" panose="020B0503020204020204" pitchFamily="34" charset="0"/>
              </a:rPr>
              <a:t>Vielen</a:t>
            </a:r>
            <a:r>
              <a:rPr lang="en-US" sz="4400" dirty="0">
                <a:solidFill>
                  <a:schemeClr val="bg1"/>
                </a:solidFill>
                <a:latin typeface="Corbel" panose="020B0503020204020204" pitchFamily="34" charset="0"/>
              </a:rPr>
              <a:t> Dank für </a:t>
            </a:r>
            <a:r>
              <a:rPr lang="en-US" sz="4400" dirty="0" err="1">
                <a:solidFill>
                  <a:schemeClr val="bg1"/>
                </a:solidFill>
                <a:latin typeface="Corbel" panose="020B0503020204020204" pitchFamily="34" charset="0"/>
              </a:rPr>
              <a:t>Ihre</a:t>
            </a:r>
            <a:r>
              <a:rPr lang="en-US" sz="4400" dirty="0">
                <a:solidFill>
                  <a:schemeClr val="bg1"/>
                </a:solidFill>
                <a:latin typeface="Corbel" panose="020B0503020204020204" pitchFamily="34" charset="0"/>
              </a:rPr>
              <a:t> </a:t>
            </a:r>
            <a:r>
              <a:rPr lang="en-US" sz="4400" dirty="0" err="1">
                <a:solidFill>
                  <a:schemeClr val="bg1"/>
                </a:solidFill>
                <a:latin typeface="Corbel" panose="020B0503020204020204" pitchFamily="34" charset="0"/>
              </a:rPr>
              <a:t>Aufmerksamkeit</a:t>
            </a:r>
            <a:r>
              <a:rPr lang="en-US" sz="4400" dirty="0">
                <a:solidFill>
                  <a:schemeClr val="bg1"/>
                </a:solidFill>
                <a:latin typeface="Corbel" panose="020B0503020204020204" pitchFamily="34" charset="0"/>
              </a:rPr>
              <a:t>!</a:t>
            </a:r>
          </a:p>
          <a:p>
            <a:pPr algn="ctr"/>
            <a:endParaRPr lang="en-US" sz="4400" dirty="0">
              <a:solidFill>
                <a:schemeClr val="bg1"/>
              </a:solidFill>
              <a:latin typeface="Corbel" panose="020B0503020204020204" pitchFamily="34" charset="0"/>
            </a:endParaRPr>
          </a:p>
          <a:p>
            <a:pPr algn="ctr"/>
            <a:r>
              <a:rPr lang="en-US" sz="2000" dirty="0" err="1">
                <a:solidFill>
                  <a:schemeClr val="bg1"/>
                </a:solidFill>
                <a:latin typeface="Corbel" panose="020B0503020204020204" pitchFamily="34" charset="0"/>
              </a:rPr>
              <a:t>Weitere</a:t>
            </a:r>
            <a:r>
              <a:rPr lang="en-US" sz="2000" dirty="0">
                <a:solidFill>
                  <a:schemeClr val="bg1"/>
                </a:solidFill>
                <a:latin typeface="Corbel" panose="020B0503020204020204" pitchFamily="34" charset="0"/>
              </a:rPr>
              <a:t> </a:t>
            </a:r>
            <a:r>
              <a:rPr lang="en-US" sz="2000" dirty="0" err="1">
                <a:solidFill>
                  <a:schemeClr val="bg1"/>
                </a:solidFill>
                <a:latin typeface="Corbel" panose="020B0503020204020204" pitchFamily="34" charset="0"/>
              </a:rPr>
              <a:t>Fragen</a:t>
            </a:r>
            <a:r>
              <a:rPr lang="en-US" sz="2000" dirty="0">
                <a:solidFill>
                  <a:schemeClr val="bg1"/>
                </a:solidFill>
                <a:latin typeface="Corbel" panose="020B0503020204020204" pitchFamily="34" charset="0"/>
              </a:rPr>
              <a:t> und </a:t>
            </a:r>
            <a:r>
              <a:rPr lang="en-US" sz="2000" dirty="0" err="1">
                <a:solidFill>
                  <a:schemeClr val="bg1"/>
                </a:solidFill>
                <a:latin typeface="Corbel" panose="020B0503020204020204" pitchFamily="34" charset="0"/>
              </a:rPr>
              <a:t>weiterer</a:t>
            </a:r>
            <a:r>
              <a:rPr lang="en-US" sz="2000" dirty="0">
                <a:solidFill>
                  <a:schemeClr val="bg1"/>
                </a:solidFill>
                <a:latin typeface="Corbel" panose="020B0503020204020204" pitchFamily="34" charset="0"/>
              </a:rPr>
              <a:t> </a:t>
            </a:r>
            <a:r>
              <a:rPr lang="en-US" sz="2000" dirty="0" err="1">
                <a:solidFill>
                  <a:schemeClr val="bg1"/>
                </a:solidFill>
                <a:latin typeface="Corbel" panose="020B0503020204020204" pitchFamily="34" charset="0"/>
              </a:rPr>
              <a:t>Austausch</a:t>
            </a:r>
            <a:r>
              <a:rPr lang="en-US" sz="2000" dirty="0">
                <a:solidFill>
                  <a:schemeClr val="bg1"/>
                </a:solidFill>
                <a:latin typeface="Corbel" panose="020B0503020204020204" pitchFamily="34" charset="0"/>
              </a:rPr>
              <a:t>: </a:t>
            </a:r>
            <a:endParaRPr lang="de-DE" sz="2000" dirty="0">
              <a:solidFill>
                <a:schemeClr val="bg1"/>
              </a:solidFill>
              <a:latin typeface="Corbel" panose="020B0503020204020204" pitchFamily="34" charset="0"/>
            </a:endParaRPr>
          </a:p>
          <a:p>
            <a:pPr algn="ctr"/>
            <a:endParaRPr lang="de-DE" sz="2000" dirty="0">
              <a:solidFill>
                <a:schemeClr val="bg1"/>
              </a:solidFill>
              <a:latin typeface="Corbel" panose="020B0503020204020204" pitchFamily="34" charset="0"/>
            </a:endParaRPr>
          </a:p>
          <a:p>
            <a:pPr algn="ctr"/>
            <a:r>
              <a:rPr lang="de-DE" sz="2000" dirty="0">
                <a:solidFill>
                  <a:schemeClr val="bg1"/>
                </a:solidFill>
                <a:latin typeface="Corbel" panose="020B0503020204020204" pitchFamily="34" charset="0"/>
              </a:rPr>
              <a:t>Dina Weiler</a:t>
            </a:r>
          </a:p>
          <a:p>
            <a:pPr algn="ctr"/>
            <a:r>
              <a:rPr lang="de-DE" sz="2000" dirty="0">
                <a:solidFill>
                  <a:schemeClr val="bg1"/>
                </a:solidFill>
                <a:latin typeface="Corbel" panose="020B0503020204020204" pitchFamily="34" charset="0"/>
              </a:rPr>
              <a:t>Consultant, Head </a:t>
            </a:r>
            <a:r>
              <a:rPr lang="de-DE" sz="2000" dirty="0" err="1">
                <a:solidFill>
                  <a:schemeClr val="bg1"/>
                </a:solidFill>
                <a:latin typeface="Corbel" panose="020B0503020204020204" pitchFamily="34" charset="0"/>
              </a:rPr>
              <a:t>of</a:t>
            </a:r>
            <a:r>
              <a:rPr lang="de-DE" sz="2000" dirty="0">
                <a:solidFill>
                  <a:schemeClr val="bg1"/>
                </a:solidFill>
                <a:latin typeface="Corbel" panose="020B0503020204020204" pitchFamily="34" charset="0"/>
              </a:rPr>
              <a:t> </a:t>
            </a:r>
            <a:r>
              <a:rPr lang="de-DE" sz="2000" dirty="0" err="1">
                <a:solidFill>
                  <a:schemeClr val="bg1"/>
                </a:solidFill>
                <a:latin typeface="Corbel" panose="020B0503020204020204" pitchFamily="34" charset="0"/>
              </a:rPr>
              <a:t>Strategy</a:t>
            </a:r>
            <a:r>
              <a:rPr lang="de-DE" sz="2000" dirty="0">
                <a:solidFill>
                  <a:schemeClr val="bg1"/>
                </a:solidFill>
                <a:latin typeface="Corbel" panose="020B0503020204020204" pitchFamily="34" charset="0"/>
              </a:rPr>
              <a:t>, Organizational and Business Development</a:t>
            </a:r>
          </a:p>
          <a:p>
            <a:pPr algn="ctr"/>
            <a:endParaRPr lang="en-AU" b="1" i="1" dirty="0">
              <a:solidFill>
                <a:schemeClr val="bg1"/>
              </a:solidFill>
              <a:latin typeface="Corbel" panose="020B0503020204020204" pitchFamily="34" charset="0"/>
              <a:hlinkClick r:id="rId4">
                <a:extLst>
                  <a:ext uri="{A12FA001-AC4F-418D-AE19-62706E023703}">
                    <ahyp:hlinkClr xmlns:ahyp="http://schemas.microsoft.com/office/drawing/2018/hyperlinkcolor" val="tx"/>
                  </a:ext>
                </a:extLst>
              </a:hlinkClick>
            </a:endParaRPr>
          </a:p>
          <a:p>
            <a:pPr algn="ctr"/>
            <a:r>
              <a:rPr lang="en-AU" dirty="0">
                <a:solidFill>
                  <a:schemeClr val="bg1"/>
                </a:solidFill>
                <a:latin typeface="Corbel" panose="020B0503020204020204" pitchFamily="34" charset="0"/>
                <a:hlinkClick r:id="rId4">
                  <a:extLst>
                    <a:ext uri="{A12FA001-AC4F-418D-AE19-62706E023703}">
                      <ahyp:hlinkClr xmlns:ahyp="http://schemas.microsoft.com/office/drawing/2018/hyperlinkcolor" val="tx"/>
                    </a:ext>
                  </a:extLst>
                </a:hlinkClick>
              </a:rPr>
              <a:t>weiler@simdustry.de</a:t>
            </a:r>
            <a:endParaRPr lang="en-AU" dirty="0">
              <a:solidFill>
                <a:schemeClr val="bg1"/>
              </a:solidFill>
              <a:latin typeface="Corbel" panose="020B0503020204020204" pitchFamily="34" charset="0"/>
            </a:endParaRPr>
          </a:p>
          <a:p>
            <a:pPr algn="ctr"/>
            <a:r>
              <a:rPr lang="en-AU" dirty="0">
                <a:solidFill>
                  <a:schemeClr val="bg1"/>
                </a:solidFill>
                <a:latin typeface="Corbel" panose="020B0503020204020204" pitchFamily="34" charset="0"/>
              </a:rPr>
              <a:t>+49 176 45 73 1017</a:t>
            </a:r>
          </a:p>
        </p:txBody>
      </p:sp>
      <p:sp>
        <p:nvSpPr>
          <p:cNvPr id="15" name="Foliennummernplatzhalter 14">
            <a:extLst>
              <a:ext uri="{FF2B5EF4-FFF2-40B4-BE49-F238E27FC236}">
                <a16:creationId xmlns:a16="http://schemas.microsoft.com/office/drawing/2014/main" id="{54B9C363-89AD-42D1-99F8-C8ABE5F69DC7}"/>
              </a:ext>
            </a:extLst>
          </p:cNvPr>
          <p:cNvSpPr>
            <a:spLocks noGrp="1"/>
          </p:cNvSpPr>
          <p:nvPr>
            <p:ph type="sldNum" sz="quarter" idx="8"/>
          </p:nvPr>
        </p:nvSpPr>
        <p:spPr/>
        <p:txBody>
          <a:bodyPr/>
          <a:lstStyle/>
          <a:p>
            <a:pPr lvl="0"/>
            <a:fld id="{F1467C2E-4794-4C53-8063-F1020C0B8EE2}" type="slidenum">
              <a:rPr lang="de-DE" smtClean="0"/>
              <a:pPr lvl="0"/>
              <a:t>31</a:t>
            </a:fld>
            <a:endParaRPr lang="de-DE" dirty="0"/>
          </a:p>
        </p:txBody>
      </p:sp>
      <p:pic>
        <p:nvPicPr>
          <p:cNvPr id="4" name="Grafik 3">
            <a:extLst>
              <a:ext uri="{FF2B5EF4-FFF2-40B4-BE49-F238E27FC236}">
                <a16:creationId xmlns:a16="http://schemas.microsoft.com/office/drawing/2014/main" id="{82D53FE8-C334-4801-A4BF-812A26A1EA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00390" y="3303406"/>
            <a:ext cx="3859127" cy="2537619"/>
          </a:xfrm>
          <a:prstGeom prst="rect">
            <a:avLst/>
          </a:prstGeom>
        </p:spPr>
      </p:pic>
    </p:spTree>
  </p:cSld>
  <p:clrMapOvr>
    <a:masterClrMapping/>
  </p:clrMapOvr>
</p:sld>
</file>

<file path=ppt/theme/theme1.xml><?xml version="1.0" encoding="utf-8"?>
<a:theme xmlns:a="http://schemas.openxmlformats.org/drawingml/2006/main" name="Office">
  <a:themeElements>
    <a:clrScheme name="Graustuf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rif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2.1" id="{19F6FF4A-BFB8-D448-81DB-A8F1C71F8E46}" vid="{CDCDF023-17A4-CF46-89DD-D6386F64A917}"/>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3">
    <wetp:webextensionref xmlns:r="http://schemas.openxmlformats.org/officeDocument/2006/relationships" r:id="rId1"/>
  </wetp:taskpane>
  <wetp:taskpane dockstate="right" visibility="0" width="700" row="3">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69E772F7-7D9D-4582-9698-09FB0C901168}">
  <we:reference id="wa200005566" version="3.0.0.2" store="de-DE" storeType="OMEX"/>
  <we:alternateReferences>
    <we:reference id="wa200005566" version="3.0.0.2" store="wa200005566"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87E18C5E-B565-433D-B90B-CFA5E82F46CF}">
  <we:reference id="wa200005669" version="2.0.0.0" store="de-DE" storeType="OMEX"/>
  <we:alternateReferences>
    <we:reference id="wa200005669" version="2.0.0.0" store="wa200005669"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2937</Words>
  <Application>Microsoft Office PowerPoint</Application>
  <PresentationFormat>Breitbild</PresentationFormat>
  <Paragraphs>354</Paragraphs>
  <Slides>31</Slides>
  <Notes>30</Notes>
  <HiddenSlides>0</HiddenSlides>
  <MMClips>2</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31</vt:i4>
      </vt:variant>
    </vt:vector>
  </HeadingPairs>
  <TitlesOfParts>
    <vt:vector size="40" baseType="lpstr">
      <vt:lpstr>Arial</vt:lpstr>
      <vt:lpstr>Calibri</vt:lpstr>
      <vt:lpstr>Corbel</vt:lpstr>
      <vt:lpstr>Corbel </vt:lpstr>
      <vt:lpstr>Roboto</vt:lpstr>
      <vt:lpstr>Times New Roman</vt:lpstr>
      <vt:lpstr>Wingdings</vt:lpstr>
      <vt:lpstr>Office</vt:lpstr>
      <vt:lpstr>Drift</vt:lpstr>
      <vt:lpstr>PowerPoint-Präsentation</vt:lpstr>
      <vt:lpstr>PowerPoint-Präsentation</vt:lpstr>
      <vt:lpstr>PowerPoint-Präsentation</vt:lpstr>
      <vt:lpstr>PowerPoint-Präsentation</vt:lpstr>
      <vt:lpstr>PowerPoint-Präsentation</vt:lpstr>
      <vt:lpstr>Muscat Bay Vorstellung</vt:lpstr>
      <vt:lpstr>Muscat Bay Vorstellung</vt:lpstr>
      <vt:lpstr>Unternehmensüberblick</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Beriwan Almaami</dc:creator>
  <cp:lastModifiedBy>Dina Weiler</cp:lastModifiedBy>
  <cp:revision>835</cp:revision>
  <dcterms:created xsi:type="dcterms:W3CDTF">2020-10-02T09:17:10Z</dcterms:created>
  <dcterms:modified xsi:type="dcterms:W3CDTF">2024-09-27T08:43:39Z</dcterms:modified>
</cp:coreProperties>
</file>